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580" r:id="rId5"/>
    <p:sldId id="2583" r:id="rId6"/>
    <p:sldId id="2587" r:id="rId7"/>
    <p:sldId id="2584" r:id="rId8"/>
    <p:sldId id="2585" r:id="rId9"/>
    <p:sldId id="258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3" d="100"/>
          <a:sy n="93" d="100"/>
        </p:scale>
        <p:origin x="660"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image" Target="../media/image3.svg"/><Relationship Id="rId5" Type="http://schemas.openxmlformats.org/officeDocument/2006/relationships/image" Target="../media/image7.svg"/><Relationship Id="rId4" Type="http://schemas.openxmlformats.org/officeDocument/2006/relationships/image" Target="../media/image6.svg"/></Relationships>
</file>

<file path=ppt/diagrams/_rels/data2.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svg"/><Relationship Id="rId1" Type="http://schemas.openxmlformats.org/officeDocument/2006/relationships/image" Target="../media/image8.svg"/><Relationship Id="rId5" Type="http://schemas.openxmlformats.org/officeDocument/2006/relationships/image" Target="../media/image12.svg"/><Relationship Id="rId4" Type="http://schemas.openxmlformats.org/officeDocument/2006/relationships/image" Target="../media/image11.svg"/></Relationships>
</file>

<file path=ppt/diagrams/_rels/data3.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svg"/><Relationship Id="rId1" Type="http://schemas.openxmlformats.org/officeDocument/2006/relationships/image" Target="../media/image13.svg"/><Relationship Id="rId5" Type="http://schemas.openxmlformats.org/officeDocument/2006/relationships/image" Target="../media/image17.svg"/><Relationship Id="rId4" Type="http://schemas.openxmlformats.org/officeDocument/2006/relationships/image" Target="../media/image1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image" Target="../media/image3.svg"/><Relationship Id="rId5" Type="http://schemas.openxmlformats.org/officeDocument/2006/relationships/image" Target="../media/image7.svg"/><Relationship Id="rId4" Type="http://schemas.openxmlformats.org/officeDocument/2006/relationships/image" Target="../media/image6.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svg"/><Relationship Id="rId1" Type="http://schemas.openxmlformats.org/officeDocument/2006/relationships/image" Target="../media/image8.svg"/><Relationship Id="rId5" Type="http://schemas.openxmlformats.org/officeDocument/2006/relationships/image" Target="../media/image12.svg"/><Relationship Id="rId4" Type="http://schemas.openxmlformats.org/officeDocument/2006/relationships/image" Target="../media/image11.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svg"/><Relationship Id="rId1" Type="http://schemas.openxmlformats.org/officeDocument/2006/relationships/image" Target="../media/image13.svg"/><Relationship Id="rId5" Type="http://schemas.openxmlformats.org/officeDocument/2006/relationships/image" Target="../media/image17.svg"/><Relationship Id="rId4" Type="http://schemas.openxmlformats.org/officeDocument/2006/relationships/image" Target="../media/image16.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data1.xml><?xml version="1.0" encoding="utf-8"?>
<dgm:dataModel xmlns:dgm="http://schemas.openxmlformats.org/drawingml/2006/diagram" xmlns:a="http://schemas.openxmlformats.org/drawingml/2006/main">
  <dgm:ptLst>
    <dgm:pt modelId="{92C1187D-3D76-44CE-A335-6CBFAF116532}" type="doc">
      <dgm:prSet loTypeId="urn:microsoft.com/office/officeart/2018/2/layout/IconLabelList" loCatId="icon" qsTypeId="urn:microsoft.com/office/officeart/2005/8/quickstyle/simple1" qsCatId="simple" csTypeId="urn:microsoft.com/office/officeart/2005/8/colors/accent1_2" csCatId="accent1" phldr="1"/>
      <dgm:spPr/>
      <dgm:t>
        <a:bodyPr/>
        <a:lstStyle/>
        <a:p>
          <a:endParaRPr lang="en-US"/>
        </a:p>
      </dgm:t>
    </dgm:pt>
    <dgm:pt modelId="{4BA2D850-41CB-4882-A03C-C9EF55A7E8AB}">
      <dgm:prSet custT="1"/>
      <dgm:spPr/>
      <dgm:t>
        <a:bodyPr/>
        <a:lstStyle/>
        <a:p>
          <a:pPr>
            <a:lnSpc>
              <a:spcPct val="100000"/>
            </a:lnSpc>
          </a:pPr>
          <a:r>
            <a:rPr lang="en-GB" sz="1600" dirty="0"/>
            <a:t>Activity forums</a:t>
          </a:r>
          <a:endParaRPr lang="en-US" sz="1600" dirty="0"/>
        </a:p>
      </dgm:t>
    </dgm:pt>
    <dgm:pt modelId="{DD3E5D01-BC9F-4CC2-979C-BD443D67FC1C}" type="parTrans" cxnId="{8087A12C-E45D-4C33-A0DF-85E580BB6DC7}">
      <dgm:prSet/>
      <dgm:spPr/>
      <dgm:t>
        <a:bodyPr/>
        <a:lstStyle/>
        <a:p>
          <a:endParaRPr lang="en-US"/>
        </a:p>
      </dgm:t>
    </dgm:pt>
    <dgm:pt modelId="{5317C820-70A4-49B7-8730-E7154E120F9C}" type="sibTrans" cxnId="{8087A12C-E45D-4C33-A0DF-85E580BB6DC7}">
      <dgm:prSet/>
      <dgm:spPr/>
      <dgm:t>
        <a:bodyPr/>
        <a:lstStyle/>
        <a:p>
          <a:endParaRPr lang="en-US"/>
        </a:p>
      </dgm:t>
    </dgm:pt>
    <dgm:pt modelId="{F6A31DAB-42F5-4AF2-A321-FD0030C14A17}">
      <dgm:prSet custT="1"/>
      <dgm:spPr/>
      <dgm:t>
        <a:bodyPr/>
        <a:lstStyle/>
        <a:p>
          <a:pPr>
            <a:lnSpc>
              <a:spcPct val="100000"/>
            </a:lnSpc>
          </a:pPr>
          <a:r>
            <a:rPr lang="en-GB" sz="1400" dirty="0"/>
            <a:t>Thrive Training with Lancashire Adult Learning</a:t>
          </a:r>
          <a:br>
            <a:rPr lang="en-GB" sz="1100" dirty="0"/>
          </a:br>
          <a:endParaRPr lang="en-US" sz="1100" dirty="0"/>
        </a:p>
      </dgm:t>
    </dgm:pt>
    <dgm:pt modelId="{3A2C89C3-2A3D-4806-A47A-4F7ED1A4FEEE}" type="parTrans" cxnId="{8303D9C3-FD31-480B-920F-5E2B1C9554BF}">
      <dgm:prSet/>
      <dgm:spPr/>
      <dgm:t>
        <a:bodyPr/>
        <a:lstStyle/>
        <a:p>
          <a:endParaRPr lang="en-US"/>
        </a:p>
      </dgm:t>
    </dgm:pt>
    <dgm:pt modelId="{A504F6E4-CD6E-4A6C-A44C-048FF943428B}" type="sibTrans" cxnId="{8303D9C3-FD31-480B-920F-5E2B1C9554BF}">
      <dgm:prSet/>
      <dgm:spPr/>
      <dgm:t>
        <a:bodyPr/>
        <a:lstStyle/>
        <a:p>
          <a:endParaRPr lang="en-US"/>
        </a:p>
      </dgm:t>
    </dgm:pt>
    <dgm:pt modelId="{6E164BCF-A235-45A8-824E-3F523B42D606}">
      <dgm:prSet custT="1"/>
      <dgm:spPr/>
      <dgm:t>
        <a:bodyPr/>
        <a:lstStyle/>
        <a:p>
          <a:pPr>
            <a:lnSpc>
              <a:spcPct val="100000"/>
            </a:lnSpc>
          </a:pPr>
          <a:r>
            <a:rPr lang="en-GB" sz="1600" dirty="0"/>
            <a:t>Thrive Campion Role</a:t>
          </a:r>
          <a:br>
            <a:rPr lang="en-GB" sz="1200" dirty="0"/>
          </a:br>
          <a:endParaRPr lang="en-US" sz="1200" dirty="0"/>
        </a:p>
      </dgm:t>
    </dgm:pt>
    <dgm:pt modelId="{A4476E10-FA8B-4522-A6A1-33FE782765E3}" type="parTrans" cxnId="{928A1905-5772-4088-98F2-B4656E9E7FA3}">
      <dgm:prSet/>
      <dgm:spPr/>
      <dgm:t>
        <a:bodyPr/>
        <a:lstStyle/>
        <a:p>
          <a:endParaRPr lang="en-US"/>
        </a:p>
      </dgm:t>
    </dgm:pt>
    <dgm:pt modelId="{36DB4651-DF6B-4A0E-B72A-86326B6F6EF9}" type="sibTrans" cxnId="{928A1905-5772-4088-98F2-B4656E9E7FA3}">
      <dgm:prSet/>
      <dgm:spPr/>
      <dgm:t>
        <a:bodyPr/>
        <a:lstStyle/>
        <a:p>
          <a:endParaRPr lang="en-US"/>
        </a:p>
      </dgm:t>
    </dgm:pt>
    <dgm:pt modelId="{6AC26667-6E47-4298-A696-3C102B25D0E5}">
      <dgm:prSet custT="1"/>
      <dgm:spPr/>
      <dgm:t>
        <a:bodyPr/>
        <a:lstStyle/>
        <a:p>
          <a:pPr>
            <a:lnSpc>
              <a:spcPct val="100000"/>
            </a:lnSpc>
          </a:pPr>
          <a:r>
            <a:rPr lang="en-GB" sz="1600" dirty="0"/>
            <a:t>Thrive activity week</a:t>
          </a:r>
          <a:br>
            <a:rPr lang="en-GB" sz="1600" dirty="0"/>
          </a:br>
          <a:endParaRPr lang="en-US" sz="1600" dirty="0"/>
        </a:p>
      </dgm:t>
    </dgm:pt>
    <dgm:pt modelId="{BDE7FD19-B3BE-4C6B-81CF-70A14B4F8A2A}" type="parTrans" cxnId="{B8763013-59CC-4413-8573-243A5E748B9F}">
      <dgm:prSet/>
      <dgm:spPr/>
      <dgm:t>
        <a:bodyPr/>
        <a:lstStyle/>
        <a:p>
          <a:endParaRPr lang="en-US"/>
        </a:p>
      </dgm:t>
    </dgm:pt>
    <dgm:pt modelId="{767CC348-F286-4C34-940B-66DF12BC221F}" type="sibTrans" cxnId="{B8763013-59CC-4413-8573-243A5E748B9F}">
      <dgm:prSet/>
      <dgm:spPr/>
      <dgm:t>
        <a:bodyPr/>
        <a:lstStyle/>
        <a:p>
          <a:endParaRPr lang="en-US"/>
        </a:p>
      </dgm:t>
    </dgm:pt>
    <dgm:pt modelId="{C2781A70-9C27-4DE6-A016-BFEDF96C5C1B}">
      <dgm:prSet custT="1"/>
      <dgm:spPr/>
      <dgm:t>
        <a:bodyPr/>
        <a:lstStyle/>
        <a:p>
          <a:pPr>
            <a:lnSpc>
              <a:spcPct val="100000"/>
            </a:lnSpc>
          </a:pPr>
          <a:r>
            <a:rPr lang="en-GB" sz="1600" dirty="0"/>
            <a:t> Thrive resources</a:t>
          </a:r>
          <a:br>
            <a:rPr lang="en-GB" sz="1100" dirty="0"/>
          </a:br>
          <a:br>
            <a:rPr lang="en-GB" sz="1100" dirty="0"/>
          </a:br>
          <a:endParaRPr lang="en-US" sz="1100" dirty="0"/>
        </a:p>
      </dgm:t>
    </dgm:pt>
    <dgm:pt modelId="{3EE63063-0862-4F22-9FFB-5631168253DC}" type="parTrans" cxnId="{CAAA4056-736F-4747-8B2B-B58B64B8F5CB}">
      <dgm:prSet/>
      <dgm:spPr/>
      <dgm:t>
        <a:bodyPr/>
        <a:lstStyle/>
        <a:p>
          <a:endParaRPr lang="en-US"/>
        </a:p>
      </dgm:t>
    </dgm:pt>
    <dgm:pt modelId="{565482CF-AB50-4163-BCF9-78BB8EEFA749}" type="sibTrans" cxnId="{CAAA4056-736F-4747-8B2B-B58B64B8F5CB}">
      <dgm:prSet/>
      <dgm:spPr/>
      <dgm:t>
        <a:bodyPr/>
        <a:lstStyle/>
        <a:p>
          <a:endParaRPr lang="en-US"/>
        </a:p>
      </dgm:t>
    </dgm:pt>
    <dgm:pt modelId="{BC7680F6-9FD6-4116-AB42-F3949EF48A93}" type="pres">
      <dgm:prSet presAssocID="{92C1187D-3D76-44CE-A335-6CBFAF116532}" presName="root" presStyleCnt="0">
        <dgm:presLayoutVars>
          <dgm:dir/>
          <dgm:resizeHandles val="exact"/>
        </dgm:presLayoutVars>
      </dgm:prSet>
      <dgm:spPr/>
    </dgm:pt>
    <dgm:pt modelId="{0586C1B1-F717-4373-B256-51E83BFF9093}" type="pres">
      <dgm:prSet presAssocID="{4BA2D850-41CB-4882-A03C-C9EF55A7E8AB}" presName="compNode" presStyleCnt="0"/>
      <dgm:spPr/>
    </dgm:pt>
    <dgm:pt modelId="{28183813-9ED9-471B-BC15-E4F22BD052AF}" type="pres">
      <dgm:prSet presAssocID="{4BA2D850-41CB-4882-A03C-C9EF55A7E8AB}" presName="iconRect" presStyleLbl="node1" presStyleIdx="0"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dgm:spPr>
      <dgm:extLst>
        <a:ext uri="{E40237B7-FDA0-4F09-8148-C483321AD2D9}">
          <dgm14:cNvPr xmlns:dgm14="http://schemas.microsoft.com/office/drawing/2010/diagram" id="0" name="" descr="Chat"/>
        </a:ext>
      </dgm:extLst>
    </dgm:pt>
    <dgm:pt modelId="{EDAC2D6D-84F0-4623-8C99-E763C4C6D49A}" type="pres">
      <dgm:prSet presAssocID="{4BA2D850-41CB-4882-A03C-C9EF55A7E8AB}" presName="spaceRect" presStyleCnt="0"/>
      <dgm:spPr/>
    </dgm:pt>
    <dgm:pt modelId="{D75F2727-45A6-4B7A-A6D6-E1C979715116}" type="pres">
      <dgm:prSet presAssocID="{4BA2D850-41CB-4882-A03C-C9EF55A7E8AB}" presName="textRect" presStyleLbl="revTx" presStyleIdx="0" presStyleCnt="5">
        <dgm:presLayoutVars>
          <dgm:chMax val="1"/>
          <dgm:chPref val="1"/>
        </dgm:presLayoutVars>
      </dgm:prSet>
      <dgm:spPr/>
    </dgm:pt>
    <dgm:pt modelId="{C42B31AD-7B23-4F20-8802-2B659D07D4C4}" type="pres">
      <dgm:prSet presAssocID="{5317C820-70A4-49B7-8730-E7154E120F9C}" presName="sibTrans" presStyleCnt="0"/>
      <dgm:spPr/>
    </dgm:pt>
    <dgm:pt modelId="{A2F0785C-4D25-48E5-B5F9-2E8D88F5FB4D}" type="pres">
      <dgm:prSet presAssocID="{F6A31DAB-42F5-4AF2-A321-FD0030C14A17}" presName="compNode" presStyleCnt="0"/>
      <dgm:spPr/>
    </dgm:pt>
    <dgm:pt modelId="{9B710863-981A-49B7-859B-6BBB7AC4A660}" type="pres">
      <dgm:prSet presAssocID="{F6A31DAB-42F5-4AF2-A321-FD0030C14A17}" presName="iconRect" presStyleLbl="node1" presStyleIdx="1"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Handshake"/>
        </a:ext>
      </dgm:extLst>
    </dgm:pt>
    <dgm:pt modelId="{7C765154-E4DA-40B6-A208-8A8028C58655}" type="pres">
      <dgm:prSet presAssocID="{F6A31DAB-42F5-4AF2-A321-FD0030C14A17}" presName="spaceRect" presStyleCnt="0"/>
      <dgm:spPr/>
    </dgm:pt>
    <dgm:pt modelId="{82F262CC-CE56-4D22-95BD-943DC9805489}" type="pres">
      <dgm:prSet presAssocID="{F6A31DAB-42F5-4AF2-A321-FD0030C14A17}" presName="textRect" presStyleLbl="revTx" presStyleIdx="1" presStyleCnt="5">
        <dgm:presLayoutVars>
          <dgm:chMax val="1"/>
          <dgm:chPref val="1"/>
        </dgm:presLayoutVars>
      </dgm:prSet>
      <dgm:spPr/>
    </dgm:pt>
    <dgm:pt modelId="{F8A66976-1B3D-447A-BE76-7EB79A11DE66}" type="pres">
      <dgm:prSet presAssocID="{A504F6E4-CD6E-4A6C-A44C-048FF943428B}" presName="sibTrans" presStyleCnt="0"/>
      <dgm:spPr/>
    </dgm:pt>
    <dgm:pt modelId="{DD8C3E8F-B242-439F-960A-805AC17AE702}" type="pres">
      <dgm:prSet presAssocID="{6E164BCF-A235-45A8-824E-3F523B42D606}" presName="compNode" presStyleCnt="0"/>
      <dgm:spPr/>
    </dgm:pt>
    <dgm:pt modelId="{423D3118-7C83-4C33-BD97-EA2A2049D79E}" type="pres">
      <dgm:prSet presAssocID="{6E164BCF-A235-45A8-824E-3F523B42D606}" presName="iconRect" presStyleLbl="node1" presStyleIdx="2"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dgm:spPr>
      <dgm:extLst>
        <a:ext uri="{E40237B7-FDA0-4F09-8148-C483321AD2D9}">
          <dgm14:cNvPr xmlns:dgm14="http://schemas.microsoft.com/office/drawing/2010/diagram" id="0" name="" descr="Trophy"/>
        </a:ext>
      </dgm:extLst>
    </dgm:pt>
    <dgm:pt modelId="{77748A10-D5C4-41D1-82A8-19A9BFB1077A}" type="pres">
      <dgm:prSet presAssocID="{6E164BCF-A235-45A8-824E-3F523B42D606}" presName="spaceRect" presStyleCnt="0"/>
      <dgm:spPr/>
    </dgm:pt>
    <dgm:pt modelId="{A34DA12E-D940-420F-9E3F-0C49E6861267}" type="pres">
      <dgm:prSet presAssocID="{6E164BCF-A235-45A8-824E-3F523B42D606}" presName="textRect" presStyleLbl="revTx" presStyleIdx="2" presStyleCnt="5">
        <dgm:presLayoutVars>
          <dgm:chMax val="1"/>
          <dgm:chPref val="1"/>
        </dgm:presLayoutVars>
      </dgm:prSet>
      <dgm:spPr/>
    </dgm:pt>
    <dgm:pt modelId="{80F002A1-C70B-460B-80A2-2241B28DCB8A}" type="pres">
      <dgm:prSet presAssocID="{36DB4651-DF6B-4A0E-B72A-86326B6F6EF9}" presName="sibTrans" presStyleCnt="0"/>
      <dgm:spPr/>
    </dgm:pt>
    <dgm:pt modelId="{D8A4B176-FF76-4EEF-ABA7-C6A5BAE215E4}" type="pres">
      <dgm:prSet presAssocID="{6AC26667-6E47-4298-A696-3C102B25D0E5}" presName="compNode" presStyleCnt="0"/>
      <dgm:spPr/>
    </dgm:pt>
    <dgm:pt modelId="{171DA324-D599-453A-9CC4-0AB6CE37B3A0}" type="pres">
      <dgm:prSet presAssocID="{6AC26667-6E47-4298-A696-3C102B25D0E5}" presName="iconRect" presStyleLbl="node1" presStyleIdx="3"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Dance"/>
        </a:ext>
      </dgm:extLst>
    </dgm:pt>
    <dgm:pt modelId="{9E49F4E7-01C8-498A-B3D4-A4056792BF81}" type="pres">
      <dgm:prSet presAssocID="{6AC26667-6E47-4298-A696-3C102B25D0E5}" presName="spaceRect" presStyleCnt="0"/>
      <dgm:spPr/>
    </dgm:pt>
    <dgm:pt modelId="{E27FB28D-78A8-452F-81DE-496737877119}" type="pres">
      <dgm:prSet presAssocID="{6AC26667-6E47-4298-A696-3C102B25D0E5}" presName="textRect" presStyleLbl="revTx" presStyleIdx="3" presStyleCnt="5">
        <dgm:presLayoutVars>
          <dgm:chMax val="1"/>
          <dgm:chPref val="1"/>
        </dgm:presLayoutVars>
      </dgm:prSet>
      <dgm:spPr/>
    </dgm:pt>
    <dgm:pt modelId="{85952F05-9974-4077-B19D-557E78F59D81}" type="pres">
      <dgm:prSet presAssocID="{767CC348-F286-4C34-940B-66DF12BC221F}" presName="sibTrans" presStyleCnt="0"/>
      <dgm:spPr/>
    </dgm:pt>
    <dgm:pt modelId="{86E6A410-6A0C-435A-BAA6-DC93067D58B8}" type="pres">
      <dgm:prSet presAssocID="{C2781A70-9C27-4DE6-A016-BFEDF96C5C1B}" presName="compNode" presStyleCnt="0"/>
      <dgm:spPr/>
    </dgm:pt>
    <dgm:pt modelId="{75CA3EAD-3FD2-4841-B3C9-ABC09D154258}" type="pres">
      <dgm:prSet presAssocID="{C2781A70-9C27-4DE6-A016-BFEDF96C5C1B}" presName="iconRect" presStyleLbl="node1" presStyleIdx="4"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dgm:spPr>
      <dgm:extLst>
        <a:ext uri="{E40237B7-FDA0-4F09-8148-C483321AD2D9}">
          <dgm14:cNvPr xmlns:dgm14="http://schemas.microsoft.com/office/drawing/2010/diagram" id="0" name="" descr="Users"/>
        </a:ext>
      </dgm:extLst>
    </dgm:pt>
    <dgm:pt modelId="{A2F6B2B5-A257-40B2-BE25-BDD1B019D06B}" type="pres">
      <dgm:prSet presAssocID="{C2781A70-9C27-4DE6-A016-BFEDF96C5C1B}" presName="spaceRect" presStyleCnt="0"/>
      <dgm:spPr/>
    </dgm:pt>
    <dgm:pt modelId="{E16575AB-DC0C-4FE6-8F14-A05FDB8A5DA6}" type="pres">
      <dgm:prSet presAssocID="{C2781A70-9C27-4DE6-A016-BFEDF96C5C1B}" presName="textRect" presStyleLbl="revTx" presStyleIdx="4" presStyleCnt="5">
        <dgm:presLayoutVars>
          <dgm:chMax val="1"/>
          <dgm:chPref val="1"/>
        </dgm:presLayoutVars>
      </dgm:prSet>
      <dgm:spPr/>
    </dgm:pt>
  </dgm:ptLst>
  <dgm:cxnLst>
    <dgm:cxn modelId="{3464DC04-CA82-4034-9155-92D21795DF00}" type="presOf" srcId="{6E164BCF-A235-45A8-824E-3F523B42D606}" destId="{A34DA12E-D940-420F-9E3F-0C49E6861267}" srcOrd="0" destOrd="0" presId="urn:microsoft.com/office/officeart/2018/2/layout/IconLabelList"/>
    <dgm:cxn modelId="{928A1905-5772-4088-98F2-B4656E9E7FA3}" srcId="{92C1187D-3D76-44CE-A335-6CBFAF116532}" destId="{6E164BCF-A235-45A8-824E-3F523B42D606}" srcOrd="2" destOrd="0" parTransId="{A4476E10-FA8B-4522-A6A1-33FE782765E3}" sibTransId="{36DB4651-DF6B-4A0E-B72A-86326B6F6EF9}"/>
    <dgm:cxn modelId="{B8763013-59CC-4413-8573-243A5E748B9F}" srcId="{92C1187D-3D76-44CE-A335-6CBFAF116532}" destId="{6AC26667-6E47-4298-A696-3C102B25D0E5}" srcOrd="3" destOrd="0" parTransId="{BDE7FD19-B3BE-4C6B-81CF-70A14B4F8A2A}" sibTransId="{767CC348-F286-4C34-940B-66DF12BC221F}"/>
    <dgm:cxn modelId="{455C6F20-FF4E-4BE8-A532-9AEDD057BABE}" type="presOf" srcId="{4BA2D850-41CB-4882-A03C-C9EF55A7E8AB}" destId="{D75F2727-45A6-4B7A-A6D6-E1C979715116}" srcOrd="0" destOrd="0" presId="urn:microsoft.com/office/officeart/2018/2/layout/IconLabelList"/>
    <dgm:cxn modelId="{8087A12C-E45D-4C33-A0DF-85E580BB6DC7}" srcId="{92C1187D-3D76-44CE-A335-6CBFAF116532}" destId="{4BA2D850-41CB-4882-A03C-C9EF55A7E8AB}" srcOrd="0" destOrd="0" parTransId="{DD3E5D01-BC9F-4CC2-979C-BD443D67FC1C}" sibTransId="{5317C820-70A4-49B7-8730-E7154E120F9C}"/>
    <dgm:cxn modelId="{819BF930-3CE6-4348-BABD-8FE2041E9A77}" type="presOf" srcId="{92C1187D-3D76-44CE-A335-6CBFAF116532}" destId="{BC7680F6-9FD6-4116-AB42-F3949EF48A93}" srcOrd="0" destOrd="0" presId="urn:microsoft.com/office/officeart/2018/2/layout/IconLabelList"/>
    <dgm:cxn modelId="{CAAA4056-736F-4747-8B2B-B58B64B8F5CB}" srcId="{92C1187D-3D76-44CE-A335-6CBFAF116532}" destId="{C2781A70-9C27-4DE6-A016-BFEDF96C5C1B}" srcOrd="4" destOrd="0" parTransId="{3EE63063-0862-4F22-9FFB-5631168253DC}" sibTransId="{565482CF-AB50-4163-BCF9-78BB8EEFA749}"/>
    <dgm:cxn modelId="{D1B10F88-24A3-4A7D-9F78-641D472F405C}" type="presOf" srcId="{6AC26667-6E47-4298-A696-3C102B25D0E5}" destId="{E27FB28D-78A8-452F-81DE-496737877119}" srcOrd="0" destOrd="0" presId="urn:microsoft.com/office/officeart/2018/2/layout/IconLabelList"/>
    <dgm:cxn modelId="{5877459C-A952-4C33-9B86-B45984DFA97D}" type="presOf" srcId="{F6A31DAB-42F5-4AF2-A321-FD0030C14A17}" destId="{82F262CC-CE56-4D22-95BD-943DC9805489}" srcOrd="0" destOrd="0" presId="urn:microsoft.com/office/officeart/2018/2/layout/IconLabelList"/>
    <dgm:cxn modelId="{8303D9C3-FD31-480B-920F-5E2B1C9554BF}" srcId="{92C1187D-3D76-44CE-A335-6CBFAF116532}" destId="{F6A31DAB-42F5-4AF2-A321-FD0030C14A17}" srcOrd="1" destOrd="0" parTransId="{3A2C89C3-2A3D-4806-A47A-4F7ED1A4FEEE}" sibTransId="{A504F6E4-CD6E-4A6C-A44C-048FF943428B}"/>
    <dgm:cxn modelId="{051DAAFF-6BFE-4C8B-962F-3CBCAC321EB3}" type="presOf" srcId="{C2781A70-9C27-4DE6-A016-BFEDF96C5C1B}" destId="{E16575AB-DC0C-4FE6-8F14-A05FDB8A5DA6}" srcOrd="0" destOrd="0" presId="urn:microsoft.com/office/officeart/2018/2/layout/IconLabelList"/>
    <dgm:cxn modelId="{05224F16-D5AB-42D8-BA78-80CF6C767E25}" type="presParOf" srcId="{BC7680F6-9FD6-4116-AB42-F3949EF48A93}" destId="{0586C1B1-F717-4373-B256-51E83BFF9093}" srcOrd="0" destOrd="0" presId="urn:microsoft.com/office/officeart/2018/2/layout/IconLabelList"/>
    <dgm:cxn modelId="{2B542776-93C7-4D11-B344-76D65A3163A1}" type="presParOf" srcId="{0586C1B1-F717-4373-B256-51E83BFF9093}" destId="{28183813-9ED9-471B-BC15-E4F22BD052AF}" srcOrd="0" destOrd="0" presId="urn:microsoft.com/office/officeart/2018/2/layout/IconLabelList"/>
    <dgm:cxn modelId="{6CD3D735-A380-490E-825D-23C957D625FF}" type="presParOf" srcId="{0586C1B1-F717-4373-B256-51E83BFF9093}" destId="{EDAC2D6D-84F0-4623-8C99-E763C4C6D49A}" srcOrd="1" destOrd="0" presId="urn:microsoft.com/office/officeart/2018/2/layout/IconLabelList"/>
    <dgm:cxn modelId="{E358B006-2117-4002-8765-593CCC253943}" type="presParOf" srcId="{0586C1B1-F717-4373-B256-51E83BFF9093}" destId="{D75F2727-45A6-4B7A-A6D6-E1C979715116}" srcOrd="2" destOrd="0" presId="urn:microsoft.com/office/officeart/2018/2/layout/IconLabelList"/>
    <dgm:cxn modelId="{CF02D929-5AF3-4DAC-A961-7467F66EAC3A}" type="presParOf" srcId="{BC7680F6-9FD6-4116-AB42-F3949EF48A93}" destId="{C42B31AD-7B23-4F20-8802-2B659D07D4C4}" srcOrd="1" destOrd="0" presId="urn:microsoft.com/office/officeart/2018/2/layout/IconLabelList"/>
    <dgm:cxn modelId="{E80EF212-B7A1-49AE-B1ED-04DA458D7724}" type="presParOf" srcId="{BC7680F6-9FD6-4116-AB42-F3949EF48A93}" destId="{A2F0785C-4D25-48E5-B5F9-2E8D88F5FB4D}" srcOrd="2" destOrd="0" presId="urn:microsoft.com/office/officeart/2018/2/layout/IconLabelList"/>
    <dgm:cxn modelId="{16137AE1-8FDE-474B-A26D-D5AF1111EE86}" type="presParOf" srcId="{A2F0785C-4D25-48E5-B5F9-2E8D88F5FB4D}" destId="{9B710863-981A-49B7-859B-6BBB7AC4A660}" srcOrd="0" destOrd="0" presId="urn:microsoft.com/office/officeart/2018/2/layout/IconLabelList"/>
    <dgm:cxn modelId="{CA688AA1-6317-4CA4-A13C-4AA474498190}" type="presParOf" srcId="{A2F0785C-4D25-48E5-B5F9-2E8D88F5FB4D}" destId="{7C765154-E4DA-40B6-A208-8A8028C58655}" srcOrd="1" destOrd="0" presId="urn:microsoft.com/office/officeart/2018/2/layout/IconLabelList"/>
    <dgm:cxn modelId="{FE24DCE6-CBD2-4CC1-928E-DF9DCBFE11AC}" type="presParOf" srcId="{A2F0785C-4D25-48E5-B5F9-2E8D88F5FB4D}" destId="{82F262CC-CE56-4D22-95BD-943DC9805489}" srcOrd="2" destOrd="0" presId="urn:microsoft.com/office/officeart/2018/2/layout/IconLabelList"/>
    <dgm:cxn modelId="{5E0BE7E6-720C-49F2-958C-04764156C753}" type="presParOf" srcId="{BC7680F6-9FD6-4116-AB42-F3949EF48A93}" destId="{F8A66976-1B3D-447A-BE76-7EB79A11DE66}" srcOrd="3" destOrd="0" presId="urn:microsoft.com/office/officeart/2018/2/layout/IconLabelList"/>
    <dgm:cxn modelId="{8AAE09C1-7DCD-4D7F-914A-8C00D4922CA9}" type="presParOf" srcId="{BC7680F6-9FD6-4116-AB42-F3949EF48A93}" destId="{DD8C3E8F-B242-439F-960A-805AC17AE702}" srcOrd="4" destOrd="0" presId="urn:microsoft.com/office/officeart/2018/2/layout/IconLabelList"/>
    <dgm:cxn modelId="{28998BB4-854C-447C-9CF8-925F8A356C3F}" type="presParOf" srcId="{DD8C3E8F-B242-439F-960A-805AC17AE702}" destId="{423D3118-7C83-4C33-BD97-EA2A2049D79E}" srcOrd="0" destOrd="0" presId="urn:microsoft.com/office/officeart/2018/2/layout/IconLabelList"/>
    <dgm:cxn modelId="{41E957A5-E9B0-4D62-B9C8-8877F604B52C}" type="presParOf" srcId="{DD8C3E8F-B242-439F-960A-805AC17AE702}" destId="{77748A10-D5C4-41D1-82A8-19A9BFB1077A}" srcOrd="1" destOrd="0" presId="urn:microsoft.com/office/officeart/2018/2/layout/IconLabelList"/>
    <dgm:cxn modelId="{4ADCFB4C-FB82-4A07-8BA9-5D2E460B7CD3}" type="presParOf" srcId="{DD8C3E8F-B242-439F-960A-805AC17AE702}" destId="{A34DA12E-D940-420F-9E3F-0C49E6861267}" srcOrd="2" destOrd="0" presId="urn:microsoft.com/office/officeart/2018/2/layout/IconLabelList"/>
    <dgm:cxn modelId="{7FA51F47-A2B6-4778-A56F-DD330C76B641}" type="presParOf" srcId="{BC7680F6-9FD6-4116-AB42-F3949EF48A93}" destId="{80F002A1-C70B-460B-80A2-2241B28DCB8A}" srcOrd="5" destOrd="0" presId="urn:microsoft.com/office/officeart/2018/2/layout/IconLabelList"/>
    <dgm:cxn modelId="{01CAA620-C3E1-4AA4-B76D-E1F52A45B9F3}" type="presParOf" srcId="{BC7680F6-9FD6-4116-AB42-F3949EF48A93}" destId="{D8A4B176-FF76-4EEF-ABA7-C6A5BAE215E4}" srcOrd="6" destOrd="0" presId="urn:microsoft.com/office/officeart/2018/2/layout/IconLabelList"/>
    <dgm:cxn modelId="{95E0D0A5-26C4-4E5E-8F46-EF5C9D9D4785}" type="presParOf" srcId="{D8A4B176-FF76-4EEF-ABA7-C6A5BAE215E4}" destId="{171DA324-D599-453A-9CC4-0AB6CE37B3A0}" srcOrd="0" destOrd="0" presId="urn:microsoft.com/office/officeart/2018/2/layout/IconLabelList"/>
    <dgm:cxn modelId="{591CDFBB-7102-4A9D-A058-4A254E2A5AA8}" type="presParOf" srcId="{D8A4B176-FF76-4EEF-ABA7-C6A5BAE215E4}" destId="{9E49F4E7-01C8-498A-B3D4-A4056792BF81}" srcOrd="1" destOrd="0" presId="urn:microsoft.com/office/officeart/2018/2/layout/IconLabelList"/>
    <dgm:cxn modelId="{EED923E6-A73F-4A23-AD4A-98CEEFF5F310}" type="presParOf" srcId="{D8A4B176-FF76-4EEF-ABA7-C6A5BAE215E4}" destId="{E27FB28D-78A8-452F-81DE-496737877119}" srcOrd="2" destOrd="0" presId="urn:microsoft.com/office/officeart/2018/2/layout/IconLabelList"/>
    <dgm:cxn modelId="{0E1F8BB8-3479-4DBE-BB5A-36F424665646}" type="presParOf" srcId="{BC7680F6-9FD6-4116-AB42-F3949EF48A93}" destId="{85952F05-9974-4077-B19D-557E78F59D81}" srcOrd="7" destOrd="0" presId="urn:microsoft.com/office/officeart/2018/2/layout/IconLabelList"/>
    <dgm:cxn modelId="{9C655661-167A-407B-9DFD-02DB6A805A0E}" type="presParOf" srcId="{BC7680F6-9FD6-4116-AB42-F3949EF48A93}" destId="{86E6A410-6A0C-435A-BAA6-DC93067D58B8}" srcOrd="8" destOrd="0" presId="urn:microsoft.com/office/officeart/2018/2/layout/IconLabelList"/>
    <dgm:cxn modelId="{83E6D5FE-0290-4855-8BC0-2FEDC4C611BB}" type="presParOf" srcId="{86E6A410-6A0C-435A-BAA6-DC93067D58B8}" destId="{75CA3EAD-3FD2-4841-B3C9-ABC09D154258}" srcOrd="0" destOrd="0" presId="urn:microsoft.com/office/officeart/2018/2/layout/IconLabelList"/>
    <dgm:cxn modelId="{83F81E08-7899-40BE-B541-E7B3639B93CF}" type="presParOf" srcId="{86E6A410-6A0C-435A-BAA6-DC93067D58B8}" destId="{A2F6B2B5-A257-40B2-BE25-BDD1B019D06B}" srcOrd="1" destOrd="0" presId="urn:microsoft.com/office/officeart/2018/2/layout/IconLabelList"/>
    <dgm:cxn modelId="{D309845C-E4A4-47C0-BFEA-D69B060B0CE4}" type="presParOf" srcId="{86E6A410-6A0C-435A-BAA6-DC93067D58B8}" destId="{E16575AB-DC0C-4FE6-8F14-A05FDB8A5DA6}" srcOrd="2" destOrd="0" presId="urn:microsoft.com/office/officeart/2018/2/layout/IconLabel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CA8D06E-6D56-45A3-A20C-4EC18B21C7EF}" type="doc">
      <dgm:prSet loTypeId="urn:microsoft.com/office/officeart/2018/2/layout/IconLabelList" loCatId="icon" qsTypeId="urn:microsoft.com/office/officeart/2005/8/quickstyle/simple1" qsCatId="simple" csTypeId="urn:microsoft.com/office/officeart/2018/5/colors/Iconchunking_neutralbg_accent1_2" csCatId="accent1" phldr="1"/>
      <dgm:spPr/>
      <dgm:t>
        <a:bodyPr/>
        <a:lstStyle/>
        <a:p>
          <a:endParaRPr lang="en-US"/>
        </a:p>
      </dgm:t>
    </dgm:pt>
    <dgm:pt modelId="{D846E555-BC4C-432D-A43B-BECA3D567C5F}">
      <dgm:prSet custT="1"/>
      <dgm:spPr/>
      <dgm:t>
        <a:bodyPr/>
        <a:lstStyle/>
        <a:p>
          <a:r>
            <a:rPr lang="en-GB" sz="2400" dirty="0"/>
            <a:t>Supporting transition in/out of care is key</a:t>
          </a:r>
          <a:endParaRPr lang="en-US" sz="2400" dirty="0"/>
        </a:p>
      </dgm:t>
    </dgm:pt>
    <dgm:pt modelId="{F8282B09-A8BE-4DA2-9E02-263F43D0C725}" type="parTrans" cxnId="{6081DCD6-483F-4CFA-A738-2CB171C91937}">
      <dgm:prSet/>
      <dgm:spPr/>
      <dgm:t>
        <a:bodyPr/>
        <a:lstStyle/>
        <a:p>
          <a:endParaRPr lang="en-US"/>
        </a:p>
      </dgm:t>
    </dgm:pt>
    <dgm:pt modelId="{FD56EC28-EB33-41DE-AFC5-9C81D9118028}" type="sibTrans" cxnId="{6081DCD6-483F-4CFA-A738-2CB171C91937}">
      <dgm:prSet/>
      <dgm:spPr/>
      <dgm:t>
        <a:bodyPr/>
        <a:lstStyle/>
        <a:p>
          <a:endParaRPr lang="en-US"/>
        </a:p>
      </dgm:t>
    </dgm:pt>
    <dgm:pt modelId="{9439104F-DE7F-474A-B50F-684976348DD4}">
      <dgm:prSet custT="1"/>
      <dgm:spPr/>
      <dgm:t>
        <a:bodyPr/>
        <a:lstStyle/>
        <a:p>
          <a:r>
            <a:rPr lang="en-GB" sz="2400" dirty="0"/>
            <a:t>Training is impactful</a:t>
          </a:r>
          <a:endParaRPr lang="en-US" sz="2400" dirty="0"/>
        </a:p>
      </dgm:t>
    </dgm:pt>
    <dgm:pt modelId="{F6C66F96-0E5A-4C2E-82CD-540CFB188BE9}" type="parTrans" cxnId="{9CD6909B-46B9-458F-9489-E2F4D8665113}">
      <dgm:prSet/>
      <dgm:spPr/>
      <dgm:t>
        <a:bodyPr/>
        <a:lstStyle/>
        <a:p>
          <a:endParaRPr lang="en-US"/>
        </a:p>
      </dgm:t>
    </dgm:pt>
    <dgm:pt modelId="{552BEF56-D0F7-43C6-A1D2-FDE528BAFC0E}" type="sibTrans" cxnId="{9CD6909B-46B9-458F-9489-E2F4D8665113}">
      <dgm:prSet/>
      <dgm:spPr/>
      <dgm:t>
        <a:bodyPr/>
        <a:lstStyle/>
        <a:p>
          <a:endParaRPr lang="en-US"/>
        </a:p>
      </dgm:t>
    </dgm:pt>
    <dgm:pt modelId="{C322CDB3-0301-4945-968D-69BCD05722A0}">
      <dgm:prSet custT="1"/>
      <dgm:spPr/>
      <dgm:t>
        <a:bodyPr/>
        <a:lstStyle/>
        <a:p>
          <a:r>
            <a:rPr lang="en-GB" sz="2400" dirty="0"/>
            <a:t>Incorporate confidence building and wellbeing support</a:t>
          </a:r>
          <a:endParaRPr lang="en-US" sz="2400" dirty="0"/>
        </a:p>
      </dgm:t>
    </dgm:pt>
    <dgm:pt modelId="{B10DD121-83D8-45B2-B431-2E7612D30F5A}" type="parTrans" cxnId="{2BBBBA0C-B54D-4E25-8158-814090B1396C}">
      <dgm:prSet/>
      <dgm:spPr/>
      <dgm:t>
        <a:bodyPr/>
        <a:lstStyle/>
        <a:p>
          <a:endParaRPr lang="en-US"/>
        </a:p>
      </dgm:t>
    </dgm:pt>
    <dgm:pt modelId="{112C8F4F-C170-4518-9559-7FAC1DBF5D3E}" type="sibTrans" cxnId="{2BBBBA0C-B54D-4E25-8158-814090B1396C}">
      <dgm:prSet/>
      <dgm:spPr/>
      <dgm:t>
        <a:bodyPr/>
        <a:lstStyle/>
        <a:p>
          <a:endParaRPr lang="en-US"/>
        </a:p>
      </dgm:t>
    </dgm:pt>
    <dgm:pt modelId="{92C0472A-1EB0-416F-8BE9-D66DA7957449}">
      <dgm:prSet custT="1"/>
      <dgm:spPr/>
      <dgm:t>
        <a:bodyPr/>
        <a:lstStyle/>
        <a:p>
          <a:r>
            <a:rPr lang="en-GB" sz="2400" dirty="0"/>
            <a:t>Whole home activity programme</a:t>
          </a:r>
          <a:endParaRPr lang="en-US" sz="2400" dirty="0"/>
        </a:p>
      </dgm:t>
    </dgm:pt>
    <dgm:pt modelId="{26E53A6A-AC5D-47AD-8FD5-579D8B4FC5CF}" type="parTrans" cxnId="{376A59DC-9AB6-441D-B2DF-57546FD43609}">
      <dgm:prSet/>
      <dgm:spPr/>
      <dgm:t>
        <a:bodyPr/>
        <a:lstStyle/>
        <a:p>
          <a:endParaRPr lang="en-US"/>
        </a:p>
      </dgm:t>
    </dgm:pt>
    <dgm:pt modelId="{57BD9D45-3589-4454-B255-905700582918}" type="sibTrans" cxnId="{376A59DC-9AB6-441D-B2DF-57546FD43609}">
      <dgm:prSet/>
      <dgm:spPr/>
      <dgm:t>
        <a:bodyPr/>
        <a:lstStyle/>
        <a:p>
          <a:endParaRPr lang="en-US"/>
        </a:p>
      </dgm:t>
    </dgm:pt>
    <dgm:pt modelId="{EAAE3801-E0F6-428D-8A19-FBA20F8DE8FC}">
      <dgm:prSet custT="1"/>
      <dgm:spPr/>
      <dgm:t>
        <a:bodyPr/>
        <a:lstStyle/>
        <a:p>
          <a:r>
            <a:rPr lang="en-GB" sz="2400" dirty="0"/>
            <a:t>Peer activity forums are a strength for improving practice</a:t>
          </a:r>
          <a:endParaRPr lang="en-US" sz="2400" dirty="0"/>
        </a:p>
      </dgm:t>
    </dgm:pt>
    <dgm:pt modelId="{2BB4E71E-7E09-4A38-BB35-6FDC5DDAA232}" type="parTrans" cxnId="{17D7053C-8A25-4752-9DCF-90E499526587}">
      <dgm:prSet/>
      <dgm:spPr/>
      <dgm:t>
        <a:bodyPr/>
        <a:lstStyle/>
        <a:p>
          <a:endParaRPr lang="en-US"/>
        </a:p>
      </dgm:t>
    </dgm:pt>
    <dgm:pt modelId="{AF0013AD-E628-4C67-A809-165536900384}" type="sibTrans" cxnId="{17D7053C-8A25-4752-9DCF-90E499526587}">
      <dgm:prSet/>
      <dgm:spPr/>
      <dgm:t>
        <a:bodyPr/>
        <a:lstStyle/>
        <a:p>
          <a:endParaRPr lang="en-US"/>
        </a:p>
      </dgm:t>
    </dgm:pt>
    <dgm:pt modelId="{C73E01FB-9FF8-4DD1-8A41-39EAD71F2048}" type="pres">
      <dgm:prSet presAssocID="{ACA8D06E-6D56-45A3-A20C-4EC18B21C7EF}" presName="root" presStyleCnt="0">
        <dgm:presLayoutVars>
          <dgm:dir/>
          <dgm:resizeHandles val="exact"/>
        </dgm:presLayoutVars>
      </dgm:prSet>
      <dgm:spPr/>
    </dgm:pt>
    <dgm:pt modelId="{B31397CA-552A-4C5B-9C9D-933F759C885C}" type="pres">
      <dgm:prSet presAssocID="{D846E555-BC4C-432D-A43B-BECA3D567C5F}" presName="compNode" presStyleCnt="0"/>
      <dgm:spPr/>
    </dgm:pt>
    <dgm:pt modelId="{305E4C56-88A5-43DE-9876-6A837EC8EC90}" type="pres">
      <dgm:prSet presAssocID="{D846E555-BC4C-432D-A43B-BECA3D567C5F}" presName="iconRect" presStyleLbl="node1" presStyleIdx="0"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Handshake"/>
        </a:ext>
      </dgm:extLst>
    </dgm:pt>
    <dgm:pt modelId="{277681CD-B187-4A43-971A-FDF845487970}" type="pres">
      <dgm:prSet presAssocID="{D846E555-BC4C-432D-A43B-BECA3D567C5F}" presName="spaceRect" presStyleCnt="0"/>
      <dgm:spPr/>
    </dgm:pt>
    <dgm:pt modelId="{EC2807C0-EA00-4BCB-85AC-B2B2F3497AB8}" type="pres">
      <dgm:prSet presAssocID="{D846E555-BC4C-432D-A43B-BECA3D567C5F}" presName="textRect" presStyleLbl="revTx" presStyleIdx="0" presStyleCnt="5">
        <dgm:presLayoutVars>
          <dgm:chMax val="1"/>
          <dgm:chPref val="1"/>
        </dgm:presLayoutVars>
      </dgm:prSet>
      <dgm:spPr/>
    </dgm:pt>
    <dgm:pt modelId="{BF45F352-276B-4033-A255-227C13332A5F}" type="pres">
      <dgm:prSet presAssocID="{FD56EC28-EB33-41DE-AFC5-9C81D9118028}" presName="sibTrans" presStyleCnt="0"/>
      <dgm:spPr/>
    </dgm:pt>
    <dgm:pt modelId="{DAD8F877-7339-4CBD-BE15-8C2D8D82493C}" type="pres">
      <dgm:prSet presAssocID="{9439104F-DE7F-474A-B50F-684976348DD4}" presName="compNode" presStyleCnt="0"/>
      <dgm:spPr/>
    </dgm:pt>
    <dgm:pt modelId="{AF08D078-169B-42CD-887F-420595D43A5D}" type="pres">
      <dgm:prSet presAssocID="{9439104F-DE7F-474A-B50F-684976348DD4}" presName="iconRect" presStyleLbl="node1" presStyleIdx="1"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Teacher"/>
        </a:ext>
      </dgm:extLst>
    </dgm:pt>
    <dgm:pt modelId="{EF39B03E-D521-40FB-95F1-699663AE6644}" type="pres">
      <dgm:prSet presAssocID="{9439104F-DE7F-474A-B50F-684976348DD4}" presName="spaceRect" presStyleCnt="0"/>
      <dgm:spPr/>
    </dgm:pt>
    <dgm:pt modelId="{688C8C36-3144-418F-A918-59BEA2AB10B0}" type="pres">
      <dgm:prSet presAssocID="{9439104F-DE7F-474A-B50F-684976348DD4}" presName="textRect" presStyleLbl="revTx" presStyleIdx="1" presStyleCnt="5">
        <dgm:presLayoutVars>
          <dgm:chMax val="1"/>
          <dgm:chPref val="1"/>
        </dgm:presLayoutVars>
      </dgm:prSet>
      <dgm:spPr/>
    </dgm:pt>
    <dgm:pt modelId="{79E162C5-F4D2-45A5-BA59-91152DBD2F8B}" type="pres">
      <dgm:prSet presAssocID="{552BEF56-D0F7-43C6-A1D2-FDE528BAFC0E}" presName="sibTrans" presStyleCnt="0"/>
      <dgm:spPr/>
    </dgm:pt>
    <dgm:pt modelId="{8039A84F-FB2A-4F76-B0BE-60189A79A4D9}" type="pres">
      <dgm:prSet presAssocID="{C322CDB3-0301-4945-968D-69BCD05722A0}" presName="compNode" presStyleCnt="0"/>
      <dgm:spPr/>
    </dgm:pt>
    <dgm:pt modelId="{A1AFDCC2-9401-46AD-99D2-2C642D7FC33C}" type="pres">
      <dgm:prSet presAssocID="{C322CDB3-0301-4945-968D-69BCD05722A0}" presName="iconRect" presStyleLbl="node1" presStyleIdx="2"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Brain in head"/>
        </a:ext>
      </dgm:extLst>
    </dgm:pt>
    <dgm:pt modelId="{5A664809-D948-40C2-AF19-D06A7328248B}" type="pres">
      <dgm:prSet presAssocID="{C322CDB3-0301-4945-968D-69BCD05722A0}" presName="spaceRect" presStyleCnt="0"/>
      <dgm:spPr/>
    </dgm:pt>
    <dgm:pt modelId="{792C228D-09D5-4F83-A59C-22C9B0898373}" type="pres">
      <dgm:prSet presAssocID="{C322CDB3-0301-4945-968D-69BCD05722A0}" presName="textRect" presStyleLbl="revTx" presStyleIdx="2" presStyleCnt="5">
        <dgm:presLayoutVars>
          <dgm:chMax val="1"/>
          <dgm:chPref val="1"/>
        </dgm:presLayoutVars>
      </dgm:prSet>
      <dgm:spPr/>
    </dgm:pt>
    <dgm:pt modelId="{A4C610D5-C839-47F2-A2E4-BBC0AE48D862}" type="pres">
      <dgm:prSet presAssocID="{112C8F4F-C170-4518-9559-7FAC1DBF5D3E}" presName="sibTrans" presStyleCnt="0"/>
      <dgm:spPr/>
    </dgm:pt>
    <dgm:pt modelId="{75626C4D-AC1F-41DE-988C-8A40B58758CA}" type="pres">
      <dgm:prSet presAssocID="{92C0472A-1EB0-416F-8BE9-D66DA7957449}" presName="compNode" presStyleCnt="0"/>
      <dgm:spPr/>
    </dgm:pt>
    <dgm:pt modelId="{F4DB5EEF-5676-49A8-AA18-ACB38DC7B355}" type="pres">
      <dgm:prSet presAssocID="{92C0472A-1EB0-416F-8BE9-D66DA7957449}" presName="iconRect" presStyleLbl="node1" presStyleIdx="3"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ouse"/>
        </a:ext>
      </dgm:extLst>
    </dgm:pt>
    <dgm:pt modelId="{13A586C6-65F4-43BF-94D9-E3CED643767F}" type="pres">
      <dgm:prSet presAssocID="{92C0472A-1EB0-416F-8BE9-D66DA7957449}" presName="spaceRect" presStyleCnt="0"/>
      <dgm:spPr/>
    </dgm:pt>
    <dgm:pt modelId="{EE8FAAE7-67B1-40AE-B3DC-E59F5A58C578}" type="pres">
      <dgm:prSet presAssocID="{92C0472A-1EB0-416F-8BE9-D66DA7957449}" presName="textRect" presStyleLbl="revTx" presStyleIdx="3" presStyleCnt="5">
        <dgm:presLayoutVars>
          <dgm:chMax val="1"/>
          <dgm:chPref val="1"/>
        </dgm:presLayoutVars>
      </dgm:prSet>
      <dgm:spPr/>
    </dgm:pt>
    <dgm:pt modelId="{36811607-79C2-4302-9D81-B66D55114E70}" type="pres">
      <dgm:prSet presAssocID="{57BD9D45-3589-4454-B255-905700582918}" presName="sibTrans" presStyleCnt="0"/>
      <dgm:spPr/>
    </dgm:pt>
    <dgm:pt modelId="{184DD353-97BF-49BB-85E0-334C80BB055A}" type="pres">
      <dgm:prSet presAssocID="{EAAE3801-E0F6-428D-8A19-FBA20F8DE8FC}" presName="compNode" presStyleCnt="0"/>
      <dgm:spPr/>
    </dgm:pt>
    <dgm:pt modelId="{2D3D3E4A-A96B-4DA9-91B1-651FF68507DB}" type="pres">
      <dgm:prSet presAssocID="{EAAE3801-E0F6-428D-8A19-FBA20F8DE8FC}" presName="iconRect" presStyleLbl="node1" presStyleIdx="4"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Users"/>
        </a:ext>
      </dgm:extLst>
    </dgm:pt>
    <dgm:pt modelId="{8943C74D-7A0D-4F5A-AEA2-62D2406C6A42}" type="pres">
      <dgm:prSet presAssocID="{EAAE3801-E0F6-428D-8A19-FBA20F8DE8FC}" presName="spaceRect" presStyleCnt="0"/>
      <dgm:spPr/>
    </dgm:pt>
    <dgm:pt modelId="{D702F3F8-0495-473E-B2AC-A78468AF5870}" type="pres">
      <dgm:prSet presAssocID="{EAAE3801-E0F6-428D-8A19-FBA20F8DE8FC}" presName="textRect" presStyleLbl="revTx" presStyleIdx="4" presStyleCnt="5">
        <dgm:presLayoutVars>
          <dgm:chMax val="1"/>
          <dgm:chPref val="1"/>
        </dgm:presLayoutVars>
      </dgm:prSet>
      <dgm:spPr/>
    </dgm:pt>
  </dgm:ptLst>
  <dgm:cxnLst>
    <dgm:cxn modelId="{3300B409-80F8-46A6-9203-011F95715862}" type="presOf" srcId="{ACA8D06E-6D56-45A3-A20C-4EC18B21C7EF}" destId="{C73E01FB-9FF8-4DD1-8A41-39EAD71F2048}" srcOrd="0" destOrd="0" presId="urn:microsoft.com/office/officeart/2018/2/layout/IconLabelList"/>
    <dgm:cxn modelId="{2BBBBA0C-B54D-4E25-8158-814090B1396C}" srcId="{ACA8D06E-6D56-45A3-A20C-4EC18B21C7EF}" destId="{C322CDB3-0301-4945-968D-69BCD05722A0}" srcOrd="2" destOrd="0" parTransId="{B10DD121-83D8-45B2-B431-2E7612D30F5A}" sibTransId="{112C8F4F-C170-4518-9559-7FAC1DBF5D3E}"/>
    <dgm:cxn modelId="{17D7053C-8A25-4752-9DCF-90E499526587}" srcId="{ACA8D06E-6D56-45A3-A20C-4EC18B21C7EF}" destId="{EAAE3801-E0F6-428D-8A19-FBA20F8DE8FC}" srcOrd="4" destOrd="0" parTransId="{2BB4E71E-7E09-4A38-BB35-6FDC5DDAA232}" sibTransId="{AF0013AD-E628-4C67-A809-165536900384}"/>
    <dgm:cxn modelId="{FA44C164-FEA9-412C-8B37-9F31E8429331}" type="presOf" srcId="{EAAE3801-E0F6-428D-8A19-FBA20F8DE8FC}" destId="{D702F3F8-0495-473E-B2AC-A78468AF5870}" srcOrd="0" destOrd="0" presId="urn:microsoft.com/office/officeart/2018/2/layout/IconLabelList"/>
    <dgm:cxn modelId="{99C8408A-453D-48FA-BBA2-B46987F8D5F5}" type="presOf" srcId="{9439104F-DE7F-474A-B50F-684976348DD4}" destId="{688C8C36-3144-418F-A918-59BEA2AB10B0}" srcOrd="0" destOrd="0" presId="urn:microsoft.com/office/officeart/2018/2/layout/IconLabelList"/>
    <dgm:cxn modelId="{9CD6909B-46B9-458F-9489-E2F4D8665113}" srcId="{ACA8D06E-6D56-45A3-A20C-4EC18B21C7EF}" destId="{9439104F-DE7F-474A-B50F-684976348DD4}" srcOrd="1" destOrd="0" parTransId="{F6C66F96-0E5A-4C2E-82CD-540CFB188BE9}" sibTransId="{552BEF56-D0F7-43C6-A1D2-FDE528BAFC0E}"/>
    <dgm:cxn modelId="{DA437CA6-176C-478F-A56A-172747D2C7A9}" type="presOf" srcId="{92C0472A-1EB0-416F-8BE9-D66DA7957449}" destId="{EE8FAAE7-67B1-40AE-B3DC-E59F5A58C578}" srcOrd="0" destOrd="0" presId="urn:microsoft.com/office/officeart/2018/2/layout/IconLabelList"/>
    <dgm:cxn modelId="{5F3F25C6-E5B0-45D7-BC69-08565E1F4C32}" type="presOf" srcId="{C322CDB3-0301-4945-968D-69BCD05722A0}" destId="{792C228D-09D5-4F83-A59C-22C9B0898373}" srcOrd="0" destOrd="0" presId="urn:microsoft.com/office/officeart/2018/2/layout/IconLabelList"/>
    <dgm:cxn modelId="{6081DCD6-483F-4CFA-A738-2CB171C91937}" srcId="{ACA8D06E-6D56-45A3-A20C-4EC18B21C7EF}" destId="{D846E555-BC4C-432D-A43B-BECA3D567C5F}" srcOrd="0" destOrd="0" parTransId="{F8282B09-A8BE-4DA2-9E02-263F43D0C725}" sibTransId="{FD56EC28-EB33-41DE-AFC5-9C81D9118028}"/>
    <dgm:cxn modelId="{376A59DC-9AB6-441D-B2DF-57546FD43609}" srcId="{ACA8D06E-6D56-45A3-A20C-4EC18B21C7EF}" destId="{92C0472A-1EB0-416F-8BE9-D66DA7957449}" srcOrd="3" destOrd="0" parTransId="{26E53A6A-AC5D-47AD-8FD5-579D8B4FC5CF}" sibTransId="{57BD9D45-3589-4454-B255-905700582918}"/>
    <dgm:cxn modelId="{25A95DE6-5538-4BB3-ADEC-2C48BF6A65D2}" type="presOf" srcId="{D846E555-BC4C-432D-A43B-BECA3D567C5F}" destId="{EC2807C0-EA00-4BCB-85AC-B2B2F3497AB8}" srcOrd="0" destOrd="0" presId="urn:microsoft.com/office/officeart/2018/2/layout/IconLabelList"/>
    <dgm:cxn modelId="{0114124C-6C21-4F65-A882-8DB035111672}" type="presParOf" srcId="{C73E01FB-9FF8-4DD1-8A41-39EAD71F2048}" destId="{B31397CA-552A-4C5B-9C9D-933F759C885C}" srcOrd="0" destOrd="0" presId="urn:microsoft.com/office/officeart/2018/2/layout/IconLabelList"/>
    <dgm:cxn modelId="{29179D1D-ABA8-4A26-8988-D7656F457517}" type="presParOf" srcId="{B31397CA-552A-4C5B-9C9D-933F759C885C}" destId="{305E4C56-88A5-43DE-9876-6A837EC8EC90}" srcOrd="0" destOrd="0" presId="urn:microsoft.com/office/officeart/2018/2/layout/IconLabelList"/>
    <dgm:cxn modelId="{0BBDBD81-D825-4377-92CA-216C62B2AEBC}" type="presParOf" srcId="{B31397CA-552A-4C5B-9C9D-933F759C885C}" destId="{277681CD-B187-4A43-971A-FDF845487970}" srcOrd="1" destOrd="0" presId="urn:microsoft.com/office/officeart/2018/2/layout/IconLabelList"/>
    <dgm:cxn modelId="{D0DD71CC-4A36-4DC2-B7DD-A2BE3AEA3779}" type="presParOf" srcId="{B31397CA-552A-4C5B-9C9D-933F759C885C}" destId="{EC2807C0-EA00-4BCB-85AC-B2B2F3497AB8}" srcOrd="2" destOrd="0" presId="urn:microsoft.com/office/officeart/2018/2/layout/IconLabelList"/>
    <dgm:cxn modelId="{6B9A417E-6E74-46B3-8720-E7F9CF8B774A}" type="presParOf" srcId="{C73E01FB-9FF8-4DD1-8A41-39EAD71F2048}" destId="{BF45F352-276B-4033-A255-227C13332A5F}" srcOrd="1" destOrd="0" presId="urn:microsoft.com/office/officeart/2018/2/layout/IconLabelList"/>
    <dgm:cxn modelId="{A91C9A81-4A6E-4E1A-B8A2-7FC64B2E6DAC}" type="presParOf" srcId="{C73E01FB-9FF8-4DD1-8A41-39EAD71F2048}" destId="{DAD8F877-7339-4CBD-BE15-8C2D8D82493C}" srcOrd="2" destOrd="0" presId="urn:microsoft.com/office/officeart/2018/2/layout/IconLabelList"/>
    <dgm:cxn modelId="{71E21D0A-7EAC-4FA0-998D-4AE692A954A1}" type="presParOf" srcId="{DAD8F877-7339-4CBD-BE15-8C2D8D82493C}" destId="{AF08D078-169B-42CD-887F-420595D43A5D}" srcOrd="0" destOrd="0" presId="urn:microsoft.com/office/officeart/2018/2/layout/IconLabelList"/>
    <dgm:cxn modelId="{F3A4926C-A0DA-4575-A87F-7B42D7A9CD44}" type="presParOf" srcId="{DAD8F877-7339-4CBD-BE15-8C2D8D82493C}" destId="{EF39B03E-D521-40FB-95F1-699663AE6644}" srcOrd="1" destOrd="0" presId="urn:microsoft.com/office/officeart/2018/2/layout/IconLabelList"/>
    <dgm:cxn modelId="{C5D02C37-CF42-4D4E-9E2D-99461D5CD619}" type="presParOf" srcId="{DAD8F877-7339-4CBD-BE15-8C2D8D82493C}" destId="{688C8C36-3144-418F-A918-59BEA2AB10B0}" srcOrd="2" destOrd="0" presId="urn:microsoft.com/office/officeart/2018/2/layout/IconLabelList"/>
    <dgm:cxn modelId="{18350CFB-9CD2-4943-91CB-319FBC5DBAC9}" type="presParOf" srcId="{C73E01FB-9FF8-4DD1-8A41-39EAD71F2048}" destId="{79E162C5-F4D2-45A5-BA59-91152DBD2F8B}" srcOrd="3" destOrd="0" presId="urn:microsoft.com/office/officeart/2018/2/layout/IconLabelList"/>
    <dgm:cxn modelId="{485A5024-AC8E-4B93-96C2-49EDEBCDA76F}" type="presParOf" srcId="{C73E01FB-9FF8-4DD1-8A41-39EAD71F2048}" destId="{8039A84F-FB2A-4F76-B0BE-60189A79A4D9}" srcOrd="4" destOrd="0" presId="urn:microsoft.com/office/officeart/2018/2/layout/IconLabelList"/>
    <dgm:cxn modelId="{7079811F-F8F8-45B9-B0DD-657920ECE2CD}" type="presParOf" srcId="{8039A84F-FB2A-4F76-B0BE-60189A79A4D9}" destId="{A1AFDCC2-9401-46AD-99D2-2C642D7FC33C}" srcOrd="0" destOrd="0" presId="urn:microsoft.com/office/officeart/2018/2/layout/IconLabelList"/>
    <dgm:cxn modelId="{2E24293A-BAA9-4DD4-8A39-C2FDF5862027}" type="presParOf" srcId="{8039A84F-FB2A-4F76-B0BE-60189A79A4D9}" destId="{5A664809-D948-40C2-AF19-D06A7328248B}" srcOrd="1" destOrd="0" presId="urn:microsoft.com/office/officeart/2018/2/layout/IconLabelList"/>
    <dgm:cxn modelId="{6D04F9AF-802B-4AB0-AE33-C2A722FCF515}" type="presParOf" srcId="{8039A84F-FB2A-4F76-B0BE-60189A79A4D9}" destId="{792C228D-09D5-4F83-A59C-22C9B0898373}" srcOrd="2" destOrd="0" presId="urn:microsoft.com/office/officeart/2018/2/layout/IconLabelList"/>
    <dgm:cxn modelId="{72CFD143-91B9-4EB9-BBC0-B8E6F3C2D268}" type="presParOf" srcId="{C73E01FB-9FF8-4DD1-8A41-39EAD71F2048}" destId="{A4C610D5-C839-47F2-A2E4-BBC0AE48D862}" srcOrd="5" destOrd="0" presId="urn:microsoft.com/office/officeart/2018/2/layout/IconLabelList"/>
    <dgm:cxn modelId="{B922029E-E19B-4321-A22B-B753EAFE109A}" type="presParOf" srcId="{C73E01FB-9FF8-4DD1-8A41-39EAD71F2048}" destId="{75626C4D-AC1F-41DE-988C-8A40B58758CA}" srcOrd="6" destOrd="0" presId="urn:microsoft.com/office/officeart/2018/2/layout/IconLabelList"/>
    <dgm:cxn modelId="{5A4D7139-ECF1-4B0E-B5B2-3E2BC4D0E70C}" type="presParOf" srcId="{75626C4D-AC1F-41DE-988C-8A40B58758CA}" destId="{F4DB5EEF-5676-49A8-AA18-ACB38DC7B355}" srcOrd="0" destOrd="0" presId="urn:microsoft.com/office/officeart/2018/2/layout/IconLabelList"/>
    <dgm:cxn modelId="{F178C735-60A7-4B01-B30E-FCCF53E5F8FC}" type="presParOf" srcId="{75626C4D-AC1F-41DE-988C-8A40B58758CA}" destId="{13A586C6-65F4-43BF-94D9-E3CED643767F}" srcOrd="1" destOrd="0" presId="urn:microsoft.com/office/officeart/2018/2/layout/IconLabelList"/>
    <dgm:cxn modelId="{0F54D9ED-631D-456E-AEDD-51E1C193F465}" type="presParOf" srcId="{75626C4D-AC1F-41DE-988C-8A40B58758CA}" destId="{EE8FAAE7-67B1-40AE-B3DC-E59F5A58C578}" srcOrd="2" destOrd="0" presId="urn:microsoft.com/office/officeart/2018/2/layout/IconLabelList"/>
    <dgm:cxn modelId="{5B2A0F3C-9270-4F91-BC87-18AB85B17953}" type="presParOf" srcId="{C73E01FB-9FF8-4DD1-8A41-39EAD71F2048}" destId="{36811607-79C2-4302-9D81-B66D55114E70}" srcOrd="7" destOrd="0" presId="urn:microsoft.com/office/officeart/2018/2/layout/IconLabelList"/>
    <dgm:cxn modelId="{811B44E9-849C-4297-BDDC-ACBF6BA0CEC7}" type="presParOf" srcId="{C73E01FB-9FF8-4DD1-8A41-39EAD71F2048}" destId="{184DD353-97BF-49BB-85E0-334C80BB055A}" srcOrd="8" destOrd="0" presId="urn:microsoft.com/office/officeart/2018/2/layout/IconLabelList"/>
    <dgm:cxn modelId="{0C25B8C7-E84A-4D37-96CE-286FF62B2E39}" type="presParOf" srcId="{184DD353-97BF-49BB-85E0-334C80BB055A}" destId="{2D3D3E4A-A96B-4DA9-91B1-651FF68507DB}" srcOrd="0" destOrd="0" presId="urn:microsoft.com/office/officeart/2018/2/layout/IconLabelList"/>
    <dgm:cxn modelId="{C1ACC9FF-FB61-4583-9A1A-3CB632FF6998}" type="presParOf" srcId="{184DD353-97BF-49BB-85E0-334C80BB055A}" destId="{8943C74D-7A0D-4F5A-AEA2-62D2406C6A42}" srcOrd="1" destOrd="0" presId="urn:microsoft.com/office/officeart/2018/2/layout/IconLabelList"/>
    <dgm:cxn modelId="{524C3F0A-5A55-49BD-8B9D-D7F0F0C0F4B3}" type="presParOf" srcId="{184DD353-97BF-49BB-85E0-334C80BB055A}" destId="{D702F3F8-0495-473E-B2AC-A78468AF5870}"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0C7CBA3-EF1A-4221-A3E0-CA74427EAF93}" type="doc">
      <dgm:prSet loTypeId="urn:microsoft.com/office/officeart/2018/5/layout/IconCircleLabelList" loCatId="icon" qsTypeId="urn:microsoft.com/office/officeart/2005/8/quickstyle/simple1" qsCatId="simple" csTypeId="urn:microsoft.com/office/officeart/2018/5/colors/Iconchunking_coloredtext_colorful1" csCatId="colorful" phldr="1"/>
      <dgm:spPr/>
      <dgm:t>
        <a:bodyPr/>
        <a:lstStyle/>
        <a:p>
          <a:endParaRPr lang="en-US"/>
        </a:p>
      </dgm:t>
    </dgm:pt>
    <dgm:pt modelId="{FFC930B7-399C-4B33-86CA-5E3BCDA30801}">
      <dgm:prSet custT="1"/>
      <dgm:spPr/>
      <dgm:t>
        <a:bodyPr/>
        <a:lstStyle/>
        <a:p>
          <a:pPr>
            <a:lnSpc>
              <a:spcPct val="100000"/>
            </a:lnSpc>
            <a:defRPr cap="all"/>
          </a:pPr>
          <a:r>
            <a:rPr lang="en-GB" sz="1800" i="1" dirty="0"/>
            <a:t>think about your care home as a whole — not one person or one activity.</a:t>
          </a:r>
          <a:endParaRPr lang="en-US" sz="1800" dirty="0"/>
        </a:p>
      </dgm:t>
    </dgm:pt>
    <dgm:pt modelId="{2DAED1FB-6346-4865-9D22-D75094E36F1F}" type="parTrans" cxnId="{903420EF-ADFC-4358-97A1-AF1767729FCE}">
      <dgm:prSet/>
      <dgm:spPr/>
      <dgm:t>
        <a:bodyPr/>
        <a:lstStyle/>
        <a:p>
          <a:endParaRPr lang="en-US"/>
        </a:p>
      </dgm:t>
    </dgm:pt>
    <dgm:pt modelId="{316DF75C-1DB2-476F-9371-521A9C442A11}" type="sibTrans" cxnId="{903420EF-ADFC-4358-97A1-AF1767729FCE}">
      <dgm:prSet/>
      <dgm:spPr/>
      <dgm:t>
        <a:bodyPr/>
        <a:lstStyle/>
        <a:p>
          <a:endParaRPr lang="en-US"/>
        </a:p>
      </dgm:t>
    </dgm:pt>
    <dgm:pt modelId="{4E7A7506-5C5D-4864-8228-2BDC5CDB1DC3}">
      <dgm:prSet custT="1"/>
      <dgm:spPr/>
      <dgm:t>
        <a:bodyPr/>
        <a:lstStyle/>
        <a:p>
          <a:pPr>
            <a:lnSpc>
              <a:spcPct val="100000"/>
            </a:lnSpc>
            <a:defRPr cap="all"/>
          </a:pPr>
          <a:r>
            <a:rPr lang="en-GB" sz="1800" i="1" dirty="0"/>
            <a:t>please think about Thriving, particularly </a:t>
          </a:r>
          <a:r>
            <a:rPr lang="en-GB" sz="1800" b="1" dirty="0"/>
            <a:t>relationally, inclusively, and securely</a:t>
          </a:r>
          <a:r>
            <a:rPr lang="en-GB" sz="1800" dirty="0"/>
            <a:t>.</a:t>
          </a:r>
          <a:endParaRPr lang="en-US" sz="1800" dirty="0"/>
        </a:p>
      </dgm:t>
    </dgm:pt>
    <dgm:pt modelId="{9D6F467E-8936-4F48-B4F1-018C9214E5A1}" type="parTrans" cxnId="{2328656E-E541-4EA2-B456-60E62E1E7FA9}">
      <dgm:prSet/>
      <dgm:spPr/>
      <dgm:t>
        <a:bodyPr/>
        <a:lstStyle/>
        <a:p>
          <a:endParaRPr lang="en-US"/>
        </a:p>
      </dgm:t>
    </dgm:pt>
    <dgm:pt modelId="{FA2A085B-7BB2-442D-8045-DEF882D1F535}" type="sibTrans" cxnId="{2328656E-E541-4EA2-B456-60E62E1E7FA9}">
      <dgm:prSet/>
      <dgm:spPr/>
      <dgm:t>
        <a:bodyPr/>
        <a:lstStyle/>
        <a:p>
          <a:endParaRPr lang="en-US"/>
        </a:p>
      </dgm:t>
    </dgm:pt>
    <dgm:pt modelId="{57423ACC-8354-44B8-BD92-D7849F86D6FF}">
      <dgm:prSet custT="1"/>
      <dgm:spPr/>
      <dgm:t>
        <a:bodyPr/>
        <a:lstStyle/>
        <a:p>
          <a:pPr>
            <a:lnSpc>
              <a:spcPct val="100000"/>
            </a:lnSpc>
            <a:defRPr cap="all"/>
          </a:pPr>
          <a:r>
            <a:rPr lang="en-GB" sz="1800" i="1" dirty="0"/>
            <a:t>On your card, jot down either</a:t>
          </a:r>
          <a:r>
            <a:rPr lang="en-GB" sz="1400" i="1" dirty="0"/>
            <a:t>:</a:t>
          </a:r>
          <a:endParaRPr lang="en-US" sz="1400" dirty="0"/>
        </a:p>
      </dgm:t>
    </dgm:pt>
    <dgm:pt modelId="{AA772BF5-D502-41FE-96E1-3771310512A9}" type="parTrans" cxnId="{25ACCEDC-78D9-45E2-8E76-46C9DB659805}">
      <dgm:prSet/>
      <dgm:spPr/>
      <dgm:t>
        <a:bodyPr/>
        <a:lstStyle/>
        <a:p>
          <a:endParaRPr lang="en-US"/>
        </a:p>
      </dgm:t>
    </dgm:pt>
    <dgm:pt modelId="{FE5ED1EB-9621-4FAF-942C-515EE8435BC2}" type="sibTrans" cxnId="{25ACCEDC-78D9-45E2-8E76-46C9DB659805}">
      <dgm:prSet/>
      <dgm:spPr/>
      <dgm:t>
        <a:bodyPr/>
        <a:lstStyle/>
        <a:p>
          <a:endParaRPr lang="en-US"/>
        </a:p>
      </dgm:t>
    </dgm:pt>
    <dgm:pt modelId="{2D4DED3C-532A-483E-B243-EA68120CD0D3}">
      <dgm:prSet custT="1"/>
      <dgm:spPr/>
      <dgm:t>
        <a:bodyPr/>
        <a:lstStyle/>
        <a:p>
          <a:pPr>
            <a:lnSpc>
              <a:spcPct val="100000"/>
            </a:lnSpc>
            <a:defRPr cap="all"/>
          </a:pPr>
          <a:r>
            <a:rPr lang="en-GB" sz="1600" i="1" dirty="0"/>
            <a:t>something your home already does that supports that domain well,</a:t>
          </a:r>
          <a:r>
            <a:rPr lang="en-GB" sz="1600" dirty="0"/>
            <a:t> </a:t>
          </a:r>
          <a:r>
            <a:rPr lang="en-GB" sz="1600" b="1" dirty="0"/>
            <a:t>or </a:t>
          </a:r>
          <a:r>
            <a:rPr lang="en-GB" sz="1600" i="1" dirty="0"/>
            <a:t>something you want to strengthen or do differently as a leadership team.</a:t>
          </a:r>
          <a:endParaRPr lang="en-US" sz="1600" dirty="0"/>
        </a:p>
      </dgm:t>
    </dgm:pt>
    <dgm:pt modelId="{FEF38FAC-8EE1-44E8-8AD3-79EC347022CB}" type="parTrans" cxnId="{3177110C-382E-4609-8F0C-CC1261272D1E}">
      <dgm:prSet/>
      <dgm:spPr/>
      <dgm:t>
        <a:bodyPr/>
        <a:lstStyle/>
        <a:p>
          <a:endParaRPr lang="en-US"/>
        </a:p>
      </dgm:t>
    </dgm:pt>
    <dgm:pt modelId="{7F2F61A3-22E7-485E-ABD7-0BE4728B5B36}" type="sibTrans" cxnId="{3177110C-382E-4609-8F0C-CC1261272D1E}">
      <dgm:prSet/>
      <dgm:spPr/>
      <dgm:t>
        <a:bodyPr/>
        <a:lstStyle/>
        <a:p>
          <a:endParaRPr lang="en-US"/>
        </a:p>
      </dgm:t>
    </dgm:pt>
    <dgm:pt modelId="{79CAB5DD-E88F-4349-A7FF-65C6ECB67806}">
      <dgm:prSet custT="1"/>
      <dgm:spPr/>
      <dgm:t>
        <a:bodyPr/>
        <a:lstStyle/>
        <a:p>
          <a:pPr>
            <a:lnSpc>
              <a:spcPct val="100000"/>
            </a:lnSpc>
            <a:defRPr cap="all"/>
          </a:pPr>
          <a:r>
            <a:rPr lang="en-GB" sz="1800" i="1" dirty="0"/>
            <a:t>It doesn’t need to be polished! </a:t>
          </a:r>
          <a:endParaRPr lang="en-US" sz="1800" dirty="0"/>
        </a:p>
      </dgm:t>
    </dgm:pt>
    <dgm:pt modelId="{BC4DEC85-910E-4285-BCE2-0A2D7F721513}" type="parTrans" cxnId="{95C6F4A6-A2CE-4A42-88F7-B569AE4C0B8A}">
      <dgm:prSet/>
      <dgm:spPr/>
      <dgm:t>
        <a:bodyPr/>
        <a:lstStyle/>
        <a:p>
          <a:endParaRPr lang="en-US"/>
        </a:p>
      </dgm:t>
    </dgm:pt>
    <dgm:pt modelId="{2CCF2AFE-86C0-43C2-83F2-895B3FE005B5}" type="sibTrans" cxnId="{95C6F4A6-A2CE-4A42-88F7-B569AE4C0B8A}">
      <dgm:prSet/>
      <dgm:spPr/>
      <dgm:t>
        <a:bodyPr/>
        <a:lstStyle/>
        <a:p>
          <a:endParaRPr lang="en-US"/>
        </a:p>
      </dgm:t>
    </dgm:pt>
    <dgm:pt modelId="{12BEDE92-1460-459E-98B3-7C98AF5A7EDF}" type="pres">
      <dgm:prSet presAssocID="{80C7CBA3-EF1A-4221-A3E0-CA74427EAF93}" presName="root" presStyleCnt="0">
        <dgm:presLayoutVars>
          <dgm:dir/>
          <dgm:resizeHandles val="exact"/>
        </dgm:presLayoutVars>
      </dgm:prSet>
      <dgm:spPr/>
    </dgm:pt>
    <dgm:pt modelId="{8B8ECB61-FDD1-4F45-9B31-939217571599}" type="pres">
      <dgm:prSet presAssocID="{FFC930B7-399C-4B33-86CA-5E3BCDA30801}" presName="compNode" presStyleCnt="0"/>
      <dgm:spPr/>
    </dgm:pt>
    <dgm:pt modelId="{0852D108-E99D-4C53-AE69-00E602C94D30}" type="pres">
      <dgm:prSet presAssocID="{FFC930B7-399C-4B33-86CA-5E3BCDA30801}" presName="iconBgRect" presStyleLbl="bgShp" presStyleIdx="0" presStyleCnt="5"/>
      <dgm:spPr/>
    </dgm:pt>
    <dgm:pt modelId="{6A5936EF-A7D9-4D5D-9F1A-AE873CD8182A}" type="pres">
      <dgm:prSet presAssocID="{FFC930B7-399C-4B33-86CA-5E3BCDA30801}" presName="iconRect" presStyleLbl="node1" presStyleIdx="0"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House"/>
        </a:ext>
      </dgm:extLst>
    </dgm:pt>
    <dgm:pt modelId="{4968E7EB-E177-4D49-8E0B-411D9378D84A}" type="pres">
      <dgm:prSet presAssocID="{FFC930B7-399C-4B33-86CA-5E3BCDA30801}" presName="spaceRect" presStyleCnt="0"/>
      <dgm:spPr/>
    </dgm:pt>
    <dgm:pt modelId="{C66F090C-6F7F-4F51-B178-500E8EB98AA6}" type="pres">
      <dgm:prSet presAssocID="{FFC930B7-399C-4B33-86CA-5E3BCDA30801}" presName="textRect" presStyleLbl="revTx" presStyleIdx="0" presStyleCnt="5">
        <dgm:presLayoutVars>
          <dgm:chMax val="1"/>
          <dgm:chPref val="1"/>
        </dgm:presLayoutVars>
      </dgm:prSet>
      <dgm:spPr/>
    </dgm:pt>
    <dgm:pt modelId="{A042306C-C9A3-436A-9F09-DDE30912166D}" type="pres">
      <dgm:prSet presAssocID="{316DF75C-1DB2-476F-9371-521A9C442A11}" presName="sibTrans" presStyleCnt="0"/>
      <dgm:spPr/>
    </dgm:pt>
    <dgm:pt modelId="{FB5750E0-5EF2-47F9-9179-27F038047723}" type="pres">
      <dgm:prSet presAssocID="{4E7A7506-5C5D-4864-8228-2BDC5CDB1DC3}" presName="compNode" presStyleCnt="0"/>
      <dgm:spPr/>
    </dgm:pt>
    <dgm:pt modelId="{2A4028A1-10CB-4E79-B4B2-DA639D13F5A2}" type="pres">
      <dgm:prSet presAssocID="{4E7A7506-5C5D-4864-8228-2BDC5CDB1DC3}" presName="iconBgRect" presStyleLbl="bgShp" presStyleIdx="1" presStyleCnt="5"/>
      <dgm:spPr/>
    </dgm:pt>
    <dgm:pt modelId="{CC851B75-89A0-4538-B57A-1CAD316A4386}" type="pres">
      <dgm:prSet presAssocID="{4E7A7506-5C5D-4864-8228-2BDC5CDB1DC3}" presName="iconRect" presStyleLbl="node1" presStyleIdx="1"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onnections"/>
        </a:ext>
      </dgm:extLst>
    </dgm:pt>
    <dgm:pt modelId="{5EF919FF-BD4A-4FBE-8C6E-754F8C1E96A1}" type="pres">
      <dgm:prSet presAssocID="{4E7A7506-5C5D-4864-8228-2BDC5CDB1DC3}" presName="spaceRect" presStyleCnt="0"/>
      <dgm:spPr/>
    </dgm:pt>
    <dgm:pt modelId="{7ACC9BF9-7E2D-465A-8691-C30086593D17}" type="pres">
      <dgm:prSet presAssocID="{4E7A7506-5C5D-4864-8228-2BDC5CDB1DC3}" presName="textRect" presStyleLbl="revTx" presStyleIdx="1" presStyleCnt="5">
        <dgm:presLayoutVars>
          <dgm:chMax val="1"/>
          <dgm:chPref val="1"/>
        </dgm:presLayoutVars>
      </dgm:prSet>
      <dgm:spPr/>
    </dgm:pt>
    <dgm:pt modelId="{DDF5D1B0-2A21-4BD8-812F-437729473624}" type="pres">
      <dgm:prSet presAssocID="{FA2A085B-7BB2-442D-8045-DEF882D1F535}" presName="sibTrans" presStyleCnt="0"/>
      <dgm:spPr/>
    </dgm:pt>
    <dgm:pt modelId="{F5663F4E-D5B2-4A21-AB0F-D892954BD1C2}" type="pres">
      <dgm:prSet presAssocID="{57423ACC-8354-44B8-BD92-D7849F86D6FF}" presName="compNode" presStyleCnt="0"/>
      <dgm:spPr/>
    </dgm:pt>
    <dgm:pt modelId="{396CBE31-8384-4F75-9690-2FF5051BDA42}" type="pres">
      <dgm:prSet presAssocID="{57423ACC-8354-44B8-BD92-D7849F86D6FF}" presName="iconBgRect" presStyleLbl="bgShp" presStyleIdx="2" presStyleCnt="5"/>
      <dgm:spPr/>
    </dgm:pt>
    <dgm:pt modelId="{FEF82A1E-0AC2-427C-B856-02D4D5EC9E46}" type="pres">
      <dgm:prSet presAssocID="{57423ACC-8354-44B8-BD92-D7849F86D6FF}" presName="iconRect" presStyleLbl="node1" presStyleIdx="2"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Playing Cards"/>
        </a:ext>
      </dgm:extLst>
    </dgm:pt>
    <dgm:pt modelId="{63D29215-21DB-4760-9AED-9539E5718859}" type="pres">
      <dgm:prSet presAssocID="{57423ACC-8354-44B8-BD92-D7849F86D6FF}" presName="spaceRect" presStyleCnt="0"/>
      <dgm:spPr/>
    </dgm:pt>
    <dgm:pt modelId="{335D82CB-2816-4541-9904-FA3D5714E578}" type="pres">
      <dgm:prSet presAssocID="{57423ACC-8354-44B8-BD92-D7849F86D6FF}" presName="textRect" presStyleLbl="revTx" presStyleIdx="2" presStyleCnt="5">
        <dgm:presLayoutVars>
          <dgm:chMax val="1"/>
          <dgm:chPref val="1"/>
        </dgm:presLayoutVars>
      </dgm:prSet>
      <dgm:spPr/>
    </dgm:pt>
    <dgm:pt modelId="{F880C6F2-27FE-4B93-ADEC-FFD19D85BB78}" type="pres">
      <dgm:prSet presAssocID="{FE5ED1EB-9621-4FAF-942C-515EE8435BC2}" presName="sibTrans" presStyleCnt="0"/>
      <dgm:spPr/>
    </dgm:pt>
    <dgm:pt modelId="{FBBF06D5-28E3-4097-95DB-2E05457263E6}" type="pres">
      <dgm:prSet presAssocID="{2D4DED3C-532A-483E-B243-EA68120CD0D3}" presName="compNode" presStyleCnt="0"/>
      <dgm:spPr/>
    </dgm:pt>
    <dgm:pt modelId="{84F02C16-F3B5-41EF-B953-7E5A2CEC965C}" type="pres">
      <dgm:prSet presAssocID="{2D4DED3C-532A-483E-B243-EA68120CD0D3}" presName="iconBgRect" presStyleLbl="bgShp" presStyleIdx="3" presStyleCnt="5"/>
      <dgm:spPr/>
    </dgm:pt>
    <dgm:pt modelId="{B84B9CDD-3DF0-41D0-A6E6-942597322616}" type="pres">
      <dgm:prSet presAssocID="{2D4DED3C-532A-483E-B243-EA68120CD0D3}" presName="iconRect" presStyleLbl="node1" presStyleIdx="3"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roup Success"/>
        </a:ext>
      </dgm:extLst>
    </dgm:pt>
    <dgm:pt modelId="{C8B93701-D5EE-4838-BAD7-24C1A9295F92}" type="pres">
      <dgm:prSet presAssocID="{2D4DED3C-532A-483E-B243-EA68120CD0D3}" presName="spaceRect" presStyleCnt="0"/>
      <dgm:spPr/>
    </dgm:pt>
    <dgm:pt modelId="{7B87FF15-08CE-4314-ACCE-22B0556BDFC1}" type="pres">
      <dgm:prSet presAssocID="{2D4DED3C-532A-483E-B243-EA68120CD0D3}" presName="textRect" presStyleLbl="revTx" presStyleIdx="3" presStyleCnt="5">
        <dgm:presLayoutVars>
          <dgm:chMax val="1"/>
          <dgm:chPref val="1"/>
        </dgm:presLayoutVars>
      </dgm:prSet>
      <dgm:spPr/>
    </dgm:pt>
    <dgm:pt modelId="{28AA4971-1DB7-44BB-BC53-4FDDC0F5B702}" type="pres">
      <dgm:prSet presAssocID="{7F2F61A3-22E7-485E-ABD7-0BE4728B5B36}" presName="sibTrans" presStyleCnt="0"/>
      <dgm:spPr/>
    </dgm:pt>
    <dgm:pt modelId="{43A5CFD5-D585-49C4-8ECA-C331F98E936A}" type="pres">
      <dgm:prSet presAssocID="{79CAB5DD-E88F-4349-A7FF-65C6ECB67806}" presName="compNode" presStyleCnt="0"/>
      <dgm:spPr/>
    </dgm:pt>
    <dgm:pt modelId="{7932865F-AFE8-4107-963C-B13A567EA402}" type="pres">
      <dgm:prSet presAssocID="{79CAB5DD-E88F-4349-A7FF-65C6ECB67806}" presName="iconBgRect" presStyleLbl="bgShp" presStyleIdx="4" presStyleCnt="5"/>
      <dgm:spPr/>
    </dgm:pt>
    <dgm:pt modelId="{4C635FEC-232D-481B-BC1D-674FEB86B504}" type="pres">
      <dgm:prSet presAssocID="{79CAB5DD-E88F-4349-A7FF-65C6ECB67806}" presName="iconRect" presStyleLbl="node1" presStyleIdx="4"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Confused Person"/>
        </a:ext>
      </dgm:extLst>
    </dgm:pt>
    <dgm:pt modelId="{74A1ADD0-36B2-4620-B8DB-A3745D7FF1CD}" type="pres">
      <dgm:prSet presAssocID="{79CAB5DD-E88F-4349-A7FF-65C6ECB67806}" presName="spaceRect" presStyleCnt="0"/>
      <dgm:spPr/>
    </dgm:pt>
    <dgm:pt modelId="{020C8B29-D9C0-4631-992D-65A1F36764DF}" type="pres">
      <dgm:prSet presAssocID="{79CAB5DD-E88F-4349-A7FF-65C6ECB67806}" presName="textRect" presStyleLbl="revTx" presStyleIdx="4" presStyleCnt="5">
        <dgm:presLayoutVars>
          <dgm:chMax val="1"/>
          <dgm:chPref val="1"/>
        </dgm:presLayoutVars>
      </dgm:prSet>
      <dgm:spPr/>
    </dgm:pt>
  </dgm:ptLst>
  <dgm:cxnLst>
    <dgm:cxn modelId="{4DBA7401-C52F-46A9-B264-0E8E209578DC}" type="presOf" srcId="{2D4DED3C-532A-483E-B243-EA68120CD0D3}" destId="{7B87FF15-08CE-4314-ACCE-22B0556BDFC1}" srcOrd="0" destOrd="0" presId="urn:microsoft.com/office/officeart/2018/5/layout/IconCircleLabelList"/>
    <dgm:cxn modelId="{3177110C-382E-4609-8F0C-CC1261272D1E}" srcId="{80C7CBA3-EF1A-4221-A3E0-CA74427EAF93}" destId="{2D4DED3C-532A-483E-B243-EA68120CD0D3}" srcOrd="3" destOrd="0" parTransId="{FEF38FAC-8EE1-44E8-8AD3-79EC347022CB}" sibTransId="{7F2F61A3-22E7-485E-ABD7-0BE4728B5B36}"/>
    <dgm:cxn modelId="{2328656E-E541-4EA2-B456-60E62E1E7FA9}" srcId="{80C7CBA3-EF1A-4221-A3E0-CA74427EAF93}" destId="{4E7A7506-5C5D-4864-8228-2BDC5CDB1DC3}" srcOrd="1" destOrd="0" parTransId="{9D6F467E-8936-4F48-B4F1-018C9214E5A1}" sibTransId="{FA2A085B-7BB2-442D-8045-DEF882D1F535}"/>
    <dgm:cxn modelId="{3A060B56-C972-4563-97B0-87081A979A88}" type="presOf" srcId="{4E7A7506-5C5D-4864-8228-2BDC5CDB1DC3}" destId="{7ACC9BF9-7E2D-465A-8691-C30086593D17}" srcOrd="0" destOrd="0" presId="urn:microsoft.com/office/officeart/2018/5/layout/IconCircleLabelList"/>
    <dgm:cxn modelId="{1CAA5E7B-C896-4059-96F1-7B2733B7FF80}" type="presOf" srcId="{79CAB5DD-E88F-4349-A7FF-65C6ECB67806}" destId="{020C8B29-D9C0-4631-992D-65A1F36764DF}" srcOrd="0" destOrd="0" presId="urn:microsoft.com/office/officeart/2018/5/layout/IconCircleLabelList"/>
    <dgm:cxn modelId="{95BBA981-0763-4572-AD3C-53C44F05D6F5}" type="presOf" srcId="{FFC930B7-399C-4B33-86CA-5E3BCDA30801}" destId="{C66F090C-6F7F-4F51-B178-500E8EB98AA6}" srcOrd="0" destOrd="0" presId="urn:microsoft.com/office/officeart/2018/5/layout/IconCircleLabelList"/>
    <dgm:cxn modelId="{95C6F4A6-A2CE-4A42-88F7-B569AE4C0B8A}" srcId="{80C7CBA3-EF1A-4221-A3E0-CA74427EAF93}" destId="{79CAB5DD-E88F-4349-A7FF-65C6ECB67806}" srcOrd="4" destOrd="0" parTransId="{BC4DEC85-910E-4285-BCE2-0A2D7F721513}" sibTransId="{2CCF2AFE-86C0-43C2-83F2-895B3FE005B5}"/>
    <dgm:cxn modelId="{E43793C7-40B9-4EE2-BF42-687E1D8D8C4F}" type="presOf" srcId="{80C7CBA3-EF1A-4221-A3E0-CA74427EAF93}" destId="{12BEDE92-1460-459E-98B3-7C98AF5A7EDF}" srcOrd="0" destOrd="0" presId="urn:microsoft.com/office/officeart/2018/5/layout/IconCircleLabelList"/>
    <dgm:cxn modelId="{25ACCEDC-78D9-45E2-8E76-46C9DB659805}" srcId="{80C7CBA3-EF1A-4221-A3E0-CA74427EAF93}" destId="{57423ACC-8354-44B8-BD92-D7849F86D6FF}" srcOrd="2" destOrd="0" parTransId="{AA772BF5-D502-41FE-96E1-3771310512A9}" sibTransId="{FE5ED1EB-9621-4FAF-942C-515EE8435BC2}"/>
    <dgm:cxn modelId="{903420EF-ADFC-4358-97A1-AF1767729FCE}" srcId="{80C7CBA3-EF1A-4221-A3E0-CA74427EAF93}" destId="{FFC930B7-399C-4B33-86CA-5E3BCDA30801}" srcOrd="0" destOrd="0" parTransId="{2DAED1FB-6346-4865-9D22-D75094E36F1F}" sibTransId="{316DF75C-1DB2-476F-9371-521A9C442A11}"/>
    <dgm:cxn modelId="{B706CDF0-2174-4322-A91E-34D9554CA55A}" type="presOf" srcId="{57423ACC-8354-44B8-BD92-D7849F86D6FF}" destId="{335D82CB-2816-4541-9904-FA3D5714E578}" srcOrd="0" destOrd="0" presId="urn:microsoft.com/office/officeart/2018/5/layout/IconCircleLabelList"/>
    <dgm:cxn modelId="{223704AE-737A-4626-94BF-F3EC672ED20D}" type="presParOf" srcId="{12BEDE92-1460-459E-98B3-7C98AF5A7EDF}" destId="{8B8ECB61-FDD1-4F45-9B31-939217571599}" srcOrd="0" destOrd="0" presId="urn:microsoft.com/office/officeart/2018/5/layout/IconCircleLabelList"/>
    <dgm:cxn modelId="{DD26DF21-C705-41C0-9681-72D938C0E35F}" type="presParOf" srcId="{8B8ECB61-FDD1-4F45-9B31-939217571599}" destId="{0852D108-E99D-4C53-AE69-00E602C94D30}" srcOrd="0" destOrd="0" presId="urn:microsoft.com/office/officeart/2018/5/layout/IconCircleLabelList"/>
    <dgm:cxn modelId="{5C7B12AC-BB05-4138-A77A-25ED6DE8A208}" type="presParOf" srcId="{8B8ECB61-FDD1-4F45-9B31-939217571599}" destId="{6A5936EF-A7D9-4D5D-9F1A-AE873CD8182A}" srcOrd="1" destOrd="0" presId="urn:microsoft.com/office/officeart/2018/5/layout/IconCircleLabelList"/>
    <dgm:cxn modelId="{0625D843-0513-410A-AAA9-D66A8BFAF9C4}" type="presParOf" srcId="{8B8ECB61-FDD1-4F45-9B31-939217571599}" destId="{4968E7EB-E177-4D49-8E0B-411D9378D84A}" srcOrd="2" destOrd="0" presId="urn:microsoft.com/office/officeart/2018/5/layout/IconCircleLabelList"/>
    <dgm:cxn modelId="{25788CD7-5793-40A8-B6A9-77DE099086CD}" type="presParOf" srcId="{8B8ECB61-FDD1-4F45-9B31-939217571599}" destId="{C66F090C-6F7F-4F51-B178-500E8EB98AA6}" srcOrd="3" destOrd="0" presId="urn:microsoft.com/office/officeart/2018/5/layout/IconCircleLabelList"/>
    <dgm:cxn modelId="{3C196BA8-B400-441E-9B49-85BBB3622CAE}" type="presParOf" srcId="{12BEDE92-1460-459E-98B3-7C98AF5A7EDF}" destId="{A042306C-C9A3-436A-9F09-DDE30912166D}" srcOrd="1" destOrd="0" presId="urn:microsoft.com/office/officeart/2018/5/layout/IconCircleLabelList"/>
    <dgm:cxn modelId="{0C8E0018-D62D-415F-98D1-BE01BC18D1D8}" type="presParOf" srcId="{12BEDE92-1460-459E-98B3-7C98AF5A7EDF}" destId="{FB5750E0-5EF2-47F9-9179-27F038047723}" srcOrd="2" destOrd="0" presId="urn:microsoft.com/office/officeart/2018/5/layout/IconCircleLabelList"/>
    <dgm:cxn modelId="{722D662D-D171-4E8E-96D0-51D3321DB769}" type="presParOf" srcId="{FB5750E0-5EF2-47F9-9179-27F038047723}" destId="{2A4028A1-10CB-4E79-B4B2-DA639D13F5A2}" srcOrd="0" destOrd="0" presId="urn:microsoft.com/office/officeart/2018/5/layout/IconCircleLabelList"/>
    <dgm:cxn modelId="{2DC45A53-F59B-43D1-A4AC-8A9D538CBD60}" type="presParOf" srcId="{FB5750E0-5EF2-47F9-9179-27F038047723}" destId="{CC851B75-89A0-4538-B57A-1CAD316A4386}" srcOrd="1" destOrd="0" presId="urn:microsoft.com/office/officeart/2018/5/layout/IconCircleLabelList"/>
    <dgm:cxn modelId="{54866CF3-C9BC-46BE-BDA1-5C1C8A4D99AF}" type="presParOf" srcId="{FB5750E0-5EF2-47F9-9179-27F038047723}" destId="{5EF919FF-BD4A-4FBE-8C6E-754F8C1E96A1}" srcOrd="2" destOrd="0" presId="urn:microsoft.com/office/officeart/2018/5/layout/IconCircleLabelList"/>
    <dgm:cxn modelId="{5F1E15DA-151D-4DD7-92A0-FBAAE572E3B6}" type="presParOf" srcId="{FB5750E0-5EF2-47F9-9179-27F038047723}" destId="{7ACC9BF9-7E2D-465A-8691-C30086593D17}" srcOrd="3" destOrd="0" presId="urn:microsoft.com/office/officeart/2018/5/layout/IconCircleLabelList"/>
    <dgm:cxn modelId="{C40D55DB-3FD1-4BF9-9C93-C13BD6647BB4}" type="presParOf" srcId="{12BEDE92-1460-459E-98B3-7C98AF5A7EDF}" destId="{DDF5D1B0-2A21-4BD8-812F-437729473624}" srcOrd="3" destOrd="0" presId="urn:microsoft.com/office/officeart/2018/5/layout/IconCircleLabelList"/>
    <dgm:cxn modelId="{D6984828-5AEB-41A7-B0C5-475FFF3C0FE5}" type="presParOf" srcId="{12BEDE92-1460-459E-98B3-7C98AF5A7EDF}" destId="{F5663F4E-D5B2-4A21-AB0F-D892954BD1C2}" srcOrd="4" destOrd="0" presId="urn:microsoft.com/office/officeart/2018/5/layout/IconCircleLabelList"/>
    <dgm:cxn modelId="{AC0546DB-A236-4C33-B1E9-63EFDE6EED18}" type="presParOf" srcId="{F5663F4E-D5B2-4A21-AB0F-D892954BD1C2}" destId="{396CBE31-8384-4F75-9690-2FF5051BDA42}" srcOrd="0" destOrd="0" presId="urn:microsoft.com/office/officeart/2018/5/layout/IconCircleLabelList"/>
    <dgm:cxn modelId="{BD52133C-98F9-422B-B54C-3B905954E9FD}" type="presParOf" srcId="{F5663F4E-D5B2-4A21-AB0F-D892954BD1C2}" destId="{FEF82A1E-0AC2-427C-B856-02D4D5EC9E46}" srcOrd="1" destOrd="0" presId="urn:microsoft.com/office/officeart/2018/5/layout/IconCircleLabelList"/>
    <dgm:cxn modelId="{242CD89D-2444-4981-ADA2-AB166296DE6A}" type="presParOf" srcId="{F5663F4E-D5B2-4A21-AB0F-D892954BD1C2}" destId="{63D29215-21DB-4760-9AED-9539E5718859}" srcOrd="2" destOrd="0" presId="urn:microsoft.com/office/officeart/2018/5/layout/IconCircleLabelList"/>
    <dgm:cxn modelId="{CA771B90-588B-4576-85E5-46BE7F22E789}" type="presParOf" srcId="{F5663F4E-D5B2-4A21-AB0F-D892954BD1C2}" destId="{335D82CB-2816-4541-9904-FA3D5714E578}" srcOrd="3" destOrd="0" presId="urn:microsoft.com/office/officeart/2018/5/layout/IconCircleLabelList"/>
    <dgm:cxn modelId="{5B8E923C-F64C-4EEE-BE7C-F39B78DAD934}" type="presParOf" srcId="{12BEDE92-1460-459E-98B3-7C98AF5A7EDF}" destId="{F880C6F2-27FE-4B93-ADEC-FFD19D85BB78}" srcOrd="5" destOrd="0" presId="urn:microsoft.com/office/officeart/2018/5/layout/IconCircleLabelList"/>
    <dgm:cxn modelId="{16D80AB8-7389-4A98-9D74-8360237E76B4}" type="presParOf" srcId="{12BEDE92-1460-459E-98B3-7C98AF5A7EDF}" destId="{FBBF06D5-28E3-4097-95DB-2E05457263E6}" srcOrd="6" destOrd="0" presId="urn:microsoft.com/office/officeart/2018/5/layout/IconCircleLabelList"/>
    <dgm:cxn modelId="{F3926A7B-9159-4D66-AA3A-7EF5C00626BF}" type="presParOf" srcId="{FBBF06D5-28E3-4097-95DB-2E05457263E6}" destId="{84F02C16-F3B5-41EF-B953-7E5A2CEC965C}" srcOrd="0" destOrd="0" presId="urn:microsoft.com/office/officeart/2018/5/layout/IconCircleLabelList"/>
    <dgm:cxn modelId="{0812861A-C4B8-4C19-ABA7-DAE40A458048}" type="presParOf" srcId="{FBBF06D5-28E3-4097-95DB-2E05457263E6}" destId="{B84B9CDD-3DF0-41D0-A6E6-942597322616}" srcOrd="1" destOrd="0" presId="urn:microsoft.com/office/officeart/2018/5/layout/IconCircleLabelList"/>
    <dgm:cxn modelId="{E45DDE50-770B-4604-9CC8-619E1CEE731C}" type="presParOf" srcId="{FBBF06D5-28E3-4097-95DB-2E05457263E6}" destId="{C8B93701-D5EE-4838-BAD7-24C1A9295F92}" srcOrd="2" destOrd="0" presId="urn:microsoft.com/office/officeart/2018/5/layout/IconCircleLabelList"/>
    <dgm:cxn modelId="{95B4AD0A-9AA1-4BF1-9B69-75571F218A12}" type="presParOf" srcId="{FBBF06D5-28E3-4097-95DB-2E05457263E6}" destId="{7B87FF15-08CE-4314-ACCE-22B0556BDFC1}" srcOrd="3" destOrd="0" presId="urn:microsoft.com/office/officeart/2018/5/layout/IconCircleLabelList"/>
    <dgm:cxn modelId="{DB096DEF-FD07-4D8C-AE47-262D84D2A331}" type="presParOf" srcId="{12BEDE92-1460-459E-98B3-7C98AF5A7EDF}" destId="{28AA4971-1DB7-44BB-BC53-4FDDC0F5B702}" srcOrd="7" destOrd="0" presId="urn:microsoft.com/office/officeart/2018/5/layout/IconCircleLabelList"/>
    <dgm:cxn modelId="{91C85A51-43F1-408C-82BA-F1CAE836D960}" type="presParOf" srcId="{12BEDE92-1460-459E-98B3-7C98AF5A7EDF}" destId="{43A5CFD5-D585-49C4-8ECA-C331F98E936A}" srcOrd="8" destOrd="0" presId="urn:microsoft.com/office/officeart/2018/5/layout/IconCircleLabelList"/>
    <dgm:cxn modelId="{94EDE8E0-4D54-4E0E-9D8B-7D2E37AA1CFC}" type="presParOf" srcId="{43A5CFD5-D585-49C4-8ECA-C331F98E936A}" destId="{7932865F-AFE8-4107-963C-B13A567EA402}" srcOrd="0" destOrd="0" presId="urn:microsoft.com/office/officeart/2018/5/layout/IconCircleLabelList"/>
    <dgm:cxn modelId="{94B994E4-15FD-4272-80B4-D517459B269D}" type="presParOf" srcId="{43A5CFD5-D585-49C4-8ECA-C331F98E936A}" destId="{4C635FEC-232D-481B-BC1D-674FEB86B504}" srcOrd="1" destOrd="0" presId="urn:microsoft.com/office/officeart/2018/5/layout/IconCircleLabelList"/>
    <dgm:cxn modelId="{576B829E-0546-4472-813D-CF390E0D6B3F}" type="presParOf" srcId="{43A5CFD5-D585-49C4-8ECA-C331F98E936A}" destId="{74A1ADD0-36B2-4620-B8DB-A3745D7FF1CD}" srcOrd="2" destOrd="0" presId="urn:microsoft.com/office/officeart/2018/5/layout/IconCircleLabelList"/>
    <dgm:cxn modelId="{DF16E6F7-1E7A-48FE-B959-F80A81BBEA0F}" type="presParOf" srcId="{43A5CFD5-D585-49C4-8ECA-C331F98E936A}" destId="{020C8B29-D9C0-4631-992D-65A1F36764DF}"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183813-9ED9-471B-BC15-E4F22BD052AF}">
      <dsp:nvSpPr>
        <dsp:cNvPr id="0" name=""/>
        <dsp:cNvSpPr/>
      </dsp:nvSpPr>
      <dsp:spPr>
        <a:xfrm>
          <a:off x="349818" y="142809"/>
          <a:ext cx="569531" cy="569531"/>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75F2727-45A6-4B7A-A6D6-E1C979715116}">
      <dsp:nvSpPr>
        <dsp:cNvPr id="0" name=""/>
        <dsp:cNvSpPr/>
      </dsp:nvSpPr>
      <dsp:spPr>
        <a:xfrm>
          <a:off x="1771" y="916176"/>
          <a:ext cx="1265625" cy="5853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GB" sz="1600" kern="1200" dirty="0"/>
            <a:t>Activity forums</a:t>
          </a:r>
          <a:endParaRPr lang="en-US" sz="1600" kern="1200" dirty="0"/>
        </a:p>
      </dsp:txBody>
      <dsp:txXfrm>
        <a:off x="1771" y="916176"/>
        <a:ext cx="1265625" cy="585351"/>
      </dsp:txXfrm>
    </dsp:sp>
    <dsp:sp modelId="{9B710863-981A-49B7-859B-6BBB7AC4A660}">
      <dsp:nvSpPr>
        <dsp:cNvPr id="0" name=""/>
        <dsp:cNvSpPr/>
      </dsp:nvSpPr>
      <dsp:spPr>
        <a:xfrm>
          <a:off x="1836927" y="142809"/>
          <a:ext cx="569531" cy="569531"/>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2F262CC-CE56-4D22-95BD-943DC9805489}">
      <dsp:nvSpPr>
        <dsp:cNvPr id="0" name=""/>
        <dsp:cNvSpPr/>
      </dsp:nvSpPr>
      <dsp:spPr>
        <a:xfrm>
          <a:off x="1488880" y="916176"/>
          <a:ext cx="1265625" cy="5853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GB" sz="1400" kern="1200" dirty="0"/>
            <a:t>Thrive Training with Lancashire Adult Learning</a:t>
          </a:r>
          <a:br>
            <a:rPr lang="en-GB" sz="1100" kern="1200" dirty="0"/>
          </a:br>
          <a:endParaRPr lang="en-US" sz="1100" kern="1200" dirty="0"/>
        </a:p>
      </dsp:txBody>
      <dsp:txXfrm>
        <a:off x="1488880" y="916176"/>
        <a:ext cx="1265625" cy="585351"/>
      </dsp:txXfrm>
    </dsp:sp>
    <dsp:sp modelId="{423D3118-7C83-4C33-BD97-EA2A2049D79E}">
      <dsp:nvSpPr>
        <dsp:cNvPr id="0" name=""/>
        <dsp:cNvSpPr/>
      </dsp:nvSpPr>
      <dsp:spPr>
        <a:xfrm>
          <a:off x="3324037" y="142809"/>
          <a:ext cx="569531" cy="569531"/>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34DA12E-D940-420F-9E3F-0C49E6861267}">
      <dsp:nvSpPr>
        <dsp:cNvPr id="0" name=""/>
        <dsp:cNvSpPr/>
      </dsp:nvSpPr>
      <dsp:spPr>
        <a:xfrm>
          <a:off x="2975990" y="916176"/>
          <a:ext cx="1265625" cy="5853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GB" sz="1600" kern="1200" dirty="0"/>
            <a:t>Thrive Campion Role</a:t>
          </a:r>
          <a:br>
            <a:rPr lang="en-GB" sz="1200" kern="1200" dirty="0"/>
          </a:br>
          <a:endParaRPr lang="en-US" sz="1200" kern="1200" dirty="0"/>
        </a:p>
      </dsp:txBody>
      <dsp:txXfrm>
        <a:off x="2975990" y="916176"/>
        <a:ext cx="1265625" cy="585351"/>
      </dsp:txXfrm>
    </dsp:sp>
    <dsp:sp modelId="{171DA324-D599-453A-9CC4-0AB6CE37B3A0}">
      <dsp:nvSpPr>
        <dsp:cNvPr id="0" name=""/>
        <dsp:cNvSpPr/>
      </dsp:nvSpPr>
      <dsp:spPr>
        <a:xfrm>
          <a:off x="1093373" y="1817934"/>
          <a:ext cx="569531" cy="569531"/>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27FB28D-78A8-452F-81DE-496737877119}">
      <dsp:nvSpPr>
        <dsp:cNvPr id="0" name=""/>
        <dsp:cNvSpPr/>
      </dsp:nvSpPr>
      <dsp:spPr>
        <a:xfrm>
          <a:off x="745326" y="2591301"/>
          <a:ext cx="1265625" cy="5853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GB" sz="1600" kern="1200" dirty="0"/>
            <a:t>Thrive activity week</a:t>
          </a:r>
          <a:br>
            <a:rPr lang="en-GB" sz="1600" kern="1200" dirty="0"/>
          </a:br>
          <a:endParaRPr lang="en-US" sz="1600" kern="1200" dirty="0"/>
        </a:p>
      </dsp:txBody>
      <dsp:txXfrm>
        <a:off x="745326" y="2591301"/>
        <a:ext cx="1265625" cy="585351"/>
      </dsp:txXfrm>
    </dsp:sp>
    <dsp:sp modelId="{75CA3EAD-3FD2-4841-B3C9-ABC09D154258}">
      <dsp:nvSpPr>
        <dsp:cNvPr id="0" name=""/>
        <dsp:cNvSpPr/>
      </dsp:nvSpPr>
      <dsp:spPr>
        <a:xfrm>
          <a:off x="2580482" y="1817934"/>
          <a:ext cx="569531" cy="569531"/>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16575AB-DC0C-4FE6-8F14-A05FDB8A5DA6}">
      <dsp:nvSpPr>
        <dsp:cNvPr id="0" name=""/>
        <dsp:cNvSpPr/>
      </dsp:nvSpPr>
      <dsp:spPr>
        <a:xfrm>
          <a:off x="2232435" y="2591301"/>
          <a:ext cx="1265625" cy="5853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GB" sz="1600" kern="1200" dirty="0"/>
            <a:t> Thrive resources</a:t>
          </a:r>
          <a:br>
            <a:rPr lang="en-GB" sz="1100" kern="1200" dirty="0"/>
          </a:br>
          <a:br>
            <a:rPr lang="en-GB" sz="1100" kern="1200" dirty="0"/>
          </a:br>
          <a:endParaRPr lang="en-US" sz="1100" kern="1200" dirty="0"/>
        </a:p>
      </dsp:txBody>
      <dsp:txXfrm>
        <a:off x="2232435" y="2591301"/>
        <a:ext cx="1265625" cy="58535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5E4C56-88A5-43DE-9876-6A837EC8EC90}">
      <dsp:nvSpPr>
        <dsp:cNvPr id="0" name=""/>
        <dsp:cNvSpPr/>
      </dsp:nvSpPr>
      <dsp:spPr>
        <a:xfrm>
          <a:off x="828914" y="633218"/>
          <a:ext cx="810000" cy="81000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C2807C0-EA00-4BCB-85AC-B2B2F3497AB8}">
      <dsp:nvSpPr>
        <dsp:cNvPr id="0" name=""/>
        <dsp:cNvSpPr/>
      </dsp:nvSpPr>
      <dsp:spPr>
        <a:xfrm>
          <a:off x="333914" y="1882633"/>
          <a:ext cx="1800000" cy="16769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90000"/>
            </a:lnSpc>
            <a:spcBef>
              <a:spcPct val="0"/>
            </a:spcBef>
            <a:spcAft>
              <a:spcPct val="35000"/>
            </a:spcAft>
            <a:buNone/>
          </a:pPr>
          <a:r>
            <a:rPr lang="en-GB" sz="2400" kern="1200" dirty="0"/>
            <a:t>Supporting transition in/out of care is key</a:t>
          </a:r>
          <a:endParaRPr lang="en-US" sz="2400" kern="1200" dirty="0"/>
        </a:p>
      </dsp:txBody>
      <dsp:txXfrm>
        <a:off x="333914" y="1882633"/>
        <a:ext cx="1800000" cy="1676953"/>
      </dsp:txXfrm>
    </dsp:sp>
    <dsp:sp modelId="{AF08D078-169B-42CD-887F-420595D43A5D}">
      <dsp:nvSpPr>
        <dsp:cNvPr id="0" name=""/>
        <dsp:cNvSpPr/>
      </dsp:nvSpPr>
      <dsp:spPr>
        <a:xfrm>
          <a:off x="2943914" y="633218"/>
          <a:ext cx="810000" cy="81000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88C8C36-3144-418F-A918-59BEA2AB10B0}">
      <dsp:nvSpPr>
        <dsp:cNvPr id="0" name=""/>
        <dsp:cNvSpPr/>
      </dsp:nvSpPr>
      <dsp:spPr>
        <a:xfrm>
          <a:off x="2448914" y="1882633"/>
          <a:ext cx="1800000" cy="16769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90000"/>
            </a:lnSpc>
            <a:spcBef>
              <a:spcPct val="0"/>
            </a:spcBef>
            <a:spcAft>
              <a:spcPct val="35000"/>
            </a:spcAft>
            <a:buNone/>
          </a:pPr>
          <a:r>
            <a:rPr lang="en-GB" sz="2400" kern="1200" dirty="0"/>
            <a:t>Training is impactful</a:t>
          </a:r>
          <a:endParaRPr lang="en-US" sz="2400" kern="1200" dirty="0"/>
        </a:p>
      </dsp:txBody>
      <dsp:txXfrm>
        <a:off x="2448914" y="1882633"/>
        <a:ext cx="1800000" cy="1676953"/>
      </dsp:txXfrm>
    </dsp:sp>
    <dsp:sp modelId="{A1AFDCC2-9401-46AD-99D2-2C642D7FC33C}">
      <dsp:nvSpPr>
        <dsp:cNvPr id="0" name=""/>
        <dsp:cNvSpPr/>
      </dsp:nvSpPr>
      <dsp:spPr>
        <a:xfrm>
          <a:off x="5058914" y="633218"/>
          <a:ext cx="810000" cy="81000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92C228D-09D5-4F83-A59C-22C9B0898373}">
      <dsp:nvSpPr>
        <dsp:cNvPr id="0" name=""/>
        <dsp:cNvSpPr/>
      </dsp:nvSpPr>
      <dsp:spPr>
        <a:xfrm>
          <a:off x="4563914" y="1882633"/>
          <a:ext cx="1800000" cy="16769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90000"/>
            </a:lnSpc>
            <a:spcBef>
              <a:spcPct val="0"/>
            </a:spcBef>
            <a:spcAft>
              <a:spcPct val="35000"/>
            </a:spcAft>
            <a:buNone/>
          </a:pPr>
          <a:r>
            <a:rPr lang="en-GB" sz="2400" kern="1200" dirty="0"/>
            <a:t>Incorporate confidence building and wellbeing support</a:t>
          </a:r>
          <a:endParaRPr lang="en-US" sz="2400" kern="1200" dirty="0"/>
        </a:p>
      </dsp:txBody>
      <dsp:txXfrm>
        <a:off x="4563914" y="1882633"/>
        <a:ext cx="1800000" cy="1676953"/>
      </dsp:txXfrm>
    </dsp:sp>
    <dsp:sp modelId="{F4DB5EEF-5676-49A8-AA18-ACB38DC7B355}">
      <dsp:nvSpPr>
        <dsp:cNvPr id="0" name=""/>
        <dsp:cNvSpPr/>
      </dsp:nvSpPr>
      <dsp:spPr>
        <a:xfrm>
          <a:off x="7173914" y="633218"/>
          <a:ext cx="810000" cy="81000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E8FAAE7-67B1-40AE-B3DC-E59F5A58C578}">
      <dsp:nvSpPr>
        <dsp:cNvPr id="0" name=""/>
        <dsp:cNvSpPr/>
      </dsp:nvSpPr>
      <dsp:spPr>
        <a:xfrm>
          <a:off x="6678914" y="1882633"/>
          <a:ext cx="1800000" cy="16769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90000"/>
            </a:lnSpc>
            <a:spcBef>
              <a:spcPct val="0"/>
            </a:spcBef>
            <a:spcAft>
              <a:spcPct val="35000"/>
            </a:spcAft>
            <a:buNone/>
          </a:pPr>
          <a:r>
            <a:rPr lang="en-GB" sz="2400" kern="1200" dirty="0"/>
            <a:t>Whole home activity programme</a:t>
          </a:r>
          <a:endParaRPr lang="en-US" sz="2400" kern="1200" dirty="0"/>
        </a:p>
      </dsp:txBody>
      <dsp:txXfrm>
        <a:off x="6678914" y="1882633"/>
        <a:ext cx="1800000" cy="1676953"/>
      </dsp:txXfrm>
    </dsp:sp>
    <dsp:sp modelId="{2D3D3E4A-A96B-4DA9-91B1-651FF68507DB}">
      <dsp:nvSpPr>
        <dsp:cNvPr id="0" name=""/>
        <dsp:cNvSpPr/>
      </dsp:nvSpPr>
      <dsp:spPr>
        <a:xfrm>
          <a:off x="9288914" y="633218"/>
          <a:ext cx="810000" cy="81000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702F3F8-0495-473E-B2AC-A78468AF5870}">
      <dsp:nvSpPr>
        <dsp:cNvPr id="0" name=""/>
        <dsp:cNvSpPr/>
      </dsp:nvSpPr>
      <dsp:spPr>
        <a:xfrm>
          <a:off x="8793914" y="1882633"/>
          <a:ext cx="1800000" cy="16769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90000"/>
            </a:lnSpc>
            <a:spcBef>
              <a:spcPct val="0"/>
            </a:spcBef>
            <a:spcAft>
              <a:spcPct val="35000"/>
            </a:spcAft>
            <a:buNone/>
          </a:pPr>
          <a:r>
            <a:rPr lang="en-GB" sz="2400" kern="1200" dirty="0"/>
            <a:t>Peer activity forums are a strength for improving practice</a:t>
          </a:r>
          <a:endParaRPr lang="en-US" sz="2400" kern="1200" dirty="0"/>
        </a:p>
      </dsp:txBody>
      <dsp:txXfrm>
        <a:off x="8793914" y="1882633"/>
        <a:ext cx="1800000" cy="167695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52D108-E99D-4C53-AE69-00E602C94D30}">
      <dsp:nvSpPr>
        <dsp:cNvPr id="0" name=""/>
        <dsp:cNvSpPr/>
      </dsp:nvSpPr>
      <dsp:spPr>
        <a:xfrm>
          <a:off x="717583" y="12939"/>
          <a:ext cx="1090494" cy="1090494"/>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A5936EF-A7D9-4D5D-9F1A-AE873CD8182A}">
      <dsp:nvSpPr>
        <dsp:cNvPr id="0" name=""/>
        <dsp:cNvSpPr/>
      </dsp:nvSpPr>
      <dsp:spPr>
        <a:xfrm>
          <a:off x="949983" y="245339"/>
          <a:ext cx="625693" cy="625693"/>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66F090C-6F7F-4F51-B178-500E8EB98AA6}">
      <dsp:nvSpPr>
        <dsp:cNvPr id="0" name=""/>
        <dsp:cNvSpPr/>
      </dsp:nvSpPr>
      <dsp:spPr>
        <a:xfrm>
          <a:off x="368982" y="1443095"/>
          <a:ext cx="1787695" cy="27367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defRPr cap="all"/>
          </a:pPr>
          <a:r>
            <a:rPr lang="en-GB" sz="1800" i="1" kern="1200" dirty="0"/>
            <a:t>think about your care home as a whole — not one person or one activity.</a:t>
          </a:r>
          <a:endParaRPr lang="en-US" sz="1800" kern="1200" dirty="0"/>
        </a:p>
      </dsp:txBody>
      <dsp:txXfrm>
        <a:off x="368982" y="1443095"/>
        <a:ext cx="1787695" cy="2736770"/>
      </dsp:txXfrm>
    </dsp:sp>
    <dsp:sp modelId="{2A4028A1-10CB-4E79-B4B2-DA639D13F5A2}">
      <dsp:nvSpPr>
        <dsp:cNvPr id="0" name=""/>
        <dsp:cNvSpPr/>
      </dsp:nvSpPr>
      <dsp:spPr>
        <a:xfrm>
          <a:off x="2818125" y="12939"/>
          <a:ext cx="1090494" cy="1090494"/>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C851B75-89A0-4538-B57A-1CAD316A4386}">
      <dsp:nvSpPr>
        <dsp:cNvPr id="0" name=""/>
        <dsp:cNvSpPr/>
      </dsp:nvSpPr>
      <dsp:spPr>
        <a:xfrm>
          <a:off x="3050525" y="245339"/>
          <a:ext cx="625693" cy="625693"/>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ACC9BF9-7E2D-465A-8691-C30086593D17}">
      <dsp:nvSpPr>
        <dsp:cNvPr id="0" name=""/>
        <dsp:cNvSpPr/>
      </dsp:nvSpPr>
      <dsp:spPr>
        <a:xfrm>
          <a:off x="2469524" y="1443095"/>
          <a:ext cx="1787695" cy="27367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defRPr cap="all"/>
          </a:pPr>
          <a:r>
            <a:rPr lang="en-GB" sz="1800" i="1" kern="1200" dirty="0"/>
            <a:t>please think about Thriving, particularly </a:t>
          </a:r>
          <a:r>
            <a:rPr lang="en-GB" sz="1800" b="1" kern="1200" dirty="0"/>
            <a:t>relationally, inclusively, and securely</a:t>
          </a:r>
          <a:r>
            <a:rPr lang="en-GB" sz="1800" kern="1200" dirty="0"/>
            <a:t>.</a:t>
          </a:r>
          <a:endParaRPr lang="en-US" sz="1800" kern="1200" dirty="0"/>
        </a:p>
      </dsp:txBody>
      <dsp:txXfrm>
        <a:off x="2469524" y="1443095"/>
        <a:ext cx="1787695" cy="2736770"/>
      </dsp:txXfrm>
    </dsp:sp>
    <dsp:sp modelId="{396CBE31-8384-4F75-9690-2FF5051BDA42}">
      <dsp:nvSpPr>
        <dsp:cNvPr id="0" name=""/>
        <dsp:cNvSpPr/>
      </dsp:nvSpPr>
      <dsp:spPr>
        <a:xfrm>
          <a:off x="4918667" y="12939"/>
          <a:ext cx="1090494" cy="1090494"/>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F82A1E-0AC2-427C-B856-02D4D5EC9E46}">
      <dsp:nvSpPr>
        <dsp:cNvPr id="0" name=""/>
        <dsp:cNvSpPr/>
      </dsp:nvSpPr>
      <dsp:spPr>
        <a:xfrm>
          <a:off x="5151067" y="245339"/>
          <a:ext cx="625693" cy="625693"/>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35D82CB-2816-4541-9904-FA3D5714E578}">
      <dsp:nvSpPr>
        <dsp:cNvPr id="0" name=""/>
        <dsp:cNvSpPr/>
      </dsp:nvSpPr>
      <dsp:spPr>
        <a:xfrm>
          <a:off x="4570066" y="1443095"/>
          <a:ext cx="1787695" cy="27367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defRPr cap="all"/>
          </a:pPr>
          <a:r>
            <a:rPr lang="en-GB" sz="1800" i="1" kern="1200" dirty="0"/>
            <a:t>On your card, jot down either</a:t>
          </a:r>
          <a:r>
            <a:rPr lang="en-GB" sz="1400" i="1" kern="1200" dirty="0"/>
            <a:t>:</a:t>
          </a:r>
          <a:endParaRPr lang="en-US" sz="1400" kern="1200" dirty="0"/>
        </a:p>
      </dsp:txBody>
      <dsp:txXfrm>
        <a:off x="4570066" y="1443095"/>
        <a:ext cx="1787695" cy="2736770"/>
      </dsp:txXfrm>
    </dsp:sp>
    <dsp:sp modelId="{84F02C16-F3B5-41EF-B953-7E5A2CEC965C}">
      <dsp:nvSpPr>
        <dsp:cNvPr id="0" name=""/>
        <dsp:cNvSpPr/>
      </dsp:nvSpPr>
      <dsp:spPr>
        <a:xfrm>
          <a:off x="7019209" y="12939"/>
          <a:ext cx="1090494" cy="1090494"/>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84B9CDD-3DF0-41D0-A6E6-942597322616}">
      <dsp:nvSpPr>
        <dsp:cNvPr id="0" name=""/>
        <dsp:cNvSpPr/>
      </dsp:nvSpPr>
      <dsp:spPr>
        <a:xfrm>
          <a:off x="7251609" y="245339"/>
          <a:ext cx="625693" cy="625693"/>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B87FF15-08CE-4314-ACCE-22B0556BDFC1}">
      <dsp:nvSpPr>
        <dsp:cNvPr id="0" name=""/>
        <dsp:cNvSpPr/>
      </dsp:nvSpPr>
      <dsp:spPr>
        <a:xfrm>
          <a:off x="6670608" y="1443095"/>
          <a:ext cx="1787695" cy="27367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en-GB" sz="1600" i="1" kern="1200" dirty="0"/>
            <a:t>something your home already does that supports that domain well,</a:t>
          </a:r>
          <a:r>
            <a:rPr lang="en-GB" sz="1600" kern="1200" dirty="0"/>
            <a:t> </a:t>
          </a:r>
          <a:r>
            <a:rPr lang="en-GB" sz="1600" b="1" kern="1200" dirty="0"/>
            <a:t>or </a:t>
          </a:r>
          <a:r>
            <a:rPr lang="en-GB" sz="1600" i="1" kern="1200" dirty="0"/>
            <a:t>something you want to strengthen or do differently as a leadership team.</a:t>
          </a:r>
          <a:endParaRPr lang="en-US" sz="1600" kern="1200" dirty="0"/>
        </a:p>
      </dsp:txBody>
      <dsp:txXfrm>
        <a:off x="6670608" y="1443095"/>
        <a:ext cx="1787695" cy="2736770"/>
      </dsp:txXfrm>
    </dsp:sp>
    <dsp:sp modelId="{7932865F-AFE8-4107-963C-B13A567EA402}">
      <dsp:nvSpPr>
        <dsp:cNvPr id="0" name=""/>
        <dsp:cNvSpPr/>
      </dsp:nvSpPr>
      <dsp:spPr>
        <a:xfrm>
          <a:off x="9119751" y="12939"/>
          <a:ext cx="1090494" cy="1090494"/>
        </a:xfrm>
        <a:prstGeom prst="ellips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C635FEC-232D-481B-BC1D-674FEB86B504}">
      <dsp:nvSpPr>
        <dsp:cNvPr id="0" name=""/>
        <dsp:cNvSpPr/>
      </dsp:nvSpPr>
      <dsp:spPr>
        <a:xfrm>
          <a:off x="9352151" y="245339"/>
          <a:ext cx="625693" cy="625693"/>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20C8B29-D9C0-4631-992D-65A1F36764DF}">
      <dsp:nvSpPr>
        <dsp:cNvPr id="0" name=""/>
        <dsp:cNvSpPr/>
      </dsp:nvSpPr>
      <dsp:spPr>
        <a:xfrm>
          <a:off x="8771150" y="1443095"/>
          <a:ext cx="1787695" cy="27367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defRPr cap="all"/>
          </a:pPr>
          <a:r>
            <a:rPr lang="en-GB" sz="1800" i="1" kern="1200" dirty="0"/>
            <a:t>It doesn’t need to be polished! </a:t>
          </a:r>
          <a:endParaRPr lang="en-US" sz="1800" kern="1200" dirty="0"/>
        </a:p>
      </dsp:txBody>
      <dsp:txXfrm>
        <a:off x="8771150" y="1443095"/>
        <a:ext cx="1787695" cy="2736770"/>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91D1CC-F141-419A-8981-EC59A55C7345}" type="datetimeFigureOut">
              <a:rPr lang="en-GB" smtClean="0"/>
              <a:t>11/05/2026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05C9AC-1427-49A9-B93D-35AD75A1B148}" type="slidenum">
              <a:rPr lang="en-GB" smtClean="0"/>
              <a:t>‹#›</a:t>
            </a:fld>
            <a:endParaRPr lang="en-GB"/>
          </a:p>
        </p:txBody>
      </p:sp>
    </p:spTree>
    <p:extLst>
      <p:ext uri="{BB962C8B-B14F-4D97-AF65-F5344CB8AC3E}">
        <p14:creationId xmlns:p14="http://schemas.microsoft.com/office/powerpoint/2010/main" val="32152826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Good afternoon</a:t>
            </a:r>
          </a:p>
          <a:p>
            <a:endParaRPr lang="en-GB" dirty="0"/>
          </a:p>
          <a:p>
            <a:r>
              <a:rPr lang="en-GB" dirty="0"/>
              <a:t>I’m Sue and together with Adam, Julie and Karen we work in the contracts and quality team</a:t>
            </a:r>
          </a:p>
          <a:p>
            <a:r>
              <a:rPr lang="en-GB" dirty="0"/>
              <a:t>and in our role we see every day the good work that goes on in care homes.</a:t>
            </a:r>
          </a:p>
          <a:p>
            <a:endParaRPr lang="en-GB" dirty="0"/>
          </a:p>
          <a:p>
            <a:r>
              <a:rPr lang="en-GB" dirty="0"/>
              <a:t>This short session on Thriving in Residential care Homes really starts from that place.</a:t>
            </a:r>
          </a:p>
          <a:p>
            <a:endParaRPr lang="en-GB" dirty="0"/>
          </a:p>
          <a:p>
            <a:r>
              <a:rPr lang="en-GB" dirty="0"/>
              <a:t>The My Home Life research report on Thriving published in 2024 is a recommended read and the link is included.</a:t>
            </a:r>
          </a:p>
        </p:txBody>
      </p:sp>
      <p:sp>
        <p:nvSpPr>
          <p:cNvPr id="4" name="Slide Number Placeholder 3"/>
          <p:cNvSpPr>
            <a:spLocks noGrp="1"/>
          </p:cNvSpPr>
          <p:nvPr>
            <p:ph type="sldNum" sz="quarter" idx="5"/>
          </p:nvPr>
        </p:nvSpPr>
        <p:spPr/>
        <p:txBody>
          <a:bodyPr/>
          <a:lstStyle/>
          <a:p>
            <a:fld id="{CB05C9AC-1427-49A9-B93D-35AD75A1B148}" type="slidenum">
              <a:rPr lang="en-GB" smtClean="0"/>
              <a:t>1</a:t>
            </a:fld>
            <a:endParaRPr lang="en-GB"/>
          </a:p>
        </p:txBody>
      </p:sp>
    </p:spTree>
    <p:extLst>
      <p:ext uri="{BB962C8B-B14F-4D97-AF65-F5344CB8AC3E}">
        <p14:creationId xmlns:p14="http://schemas.microsoft.com/office/powerpoint/2010/main" val="33818949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 what do we mean by Thrive?</a:t>
            </a:r>
          </a:p>
          <a:p>
            <a:endParaRPr lang="en-GB" dirty="0"/>
          </a:p>
          <a:p>
            <a:r>
              <a:rPr lang="en-GB" dirty="0"/>
              <a:t>The ideas raised in the My Home Life </a:t>
            </a:r>
            <a:r>
              <a:rPr lang="en-GB" dirty="0" err="1"/>
              <a:t>Reseach</a:t>
            </a:r>
            <a:r>
              <a:rPr lang="en-GB" dirty="0"/>
              <a:t> are about helping people live well.</a:t>
            </a:r>
          </a:p>
          <a:p>
            <a:endParaRPr lang="en-GB" dirty="0"/>
          </a:p>
          <a:p>
            <a:r>
              <a:rPr lang="en-GB" dirty="0"/>
              <a:t>With a focus on these six key areas.</a:t>
            </a:r>
          </a:p>
          <a:p>
            <a:endParaRPr lang="en-GB" dirty="0"/>
          </a:p>
          <a:p>
            <a:r>
              <a:rPr lang="en-GB" dirty="0"/>
              <a:t>We know these areas matter because when we talk to people who live in care homes, what they describe as making the biggest difference is very often the small, human things – relationships, purpose, feeling known, feeling valued and safe.</a:t>
            </a:r>
          </a:p>
          <a:p>
            <a:endParaRPr lang="en-GB" dirty="0"/>
          </a:p>
          <a:p>
            <a:r>
              <a:rPr lang="en-GB" dirty="0"/>
              <a:t>Thrive is fundamentally a way of thinking and talking about every day life in care homes.</a:t>
            </a:r>
          </a:p>
        </p:txBody>
      </p:sp>
      <p:sp>
        <p:nvSpPr>
          <p:cNvPr id="4" name="Slide Number Placeholder 3"/>
          <p:cNvSpPr>
            <a:spLocks noGrp="1"/>
          </p:cNvSpPr>
          <p:nvPr>
            <p:ph type="sldNum" sz="quarter" idx="5"/>
          </p:nvPr>
        </p:nvSpPr>
        <p:spPr/>
        <p:txBody>
          <a:bodyPr/>
          <a:lstStyle/>
          <a:p>
            <a:fld id="{CB05C9AC-1427-49A9-B93D-35AD75A1B148}" type="slidenum">
              <a:rPr lang="en-GB" smtClean="0"/>
              <a:t>2</a:t>
            </a:fld>
            <a:endParaRPr lang="en-GB"/>
          </a:p>
        </p:txBody>
      </p:sp>
    </p:spTree>
    <p:extLst>
      <p:ext uri="{BB962C8B-B14F-4D97-AF65-F5344CB8AC3E}">
        <p14:creationId xmlns:p14="http://schemas.microsoft.com/office/powerpoint/2010/main" val="1365060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 what have we done?</a:t>
            </a:r>
          </a:p>
          <a:p>
            <a:endParaRPr lang="en-GB" dirty="0"/>
          </a:p>
          <a:p>
            <a:r>
              <a:rPr lang="en-GB" dirty="0"/>
              <a:t>Through our Drive to Thrive work in Lancashire we have been working with partners and particularly activity forms for nearly 12 months now and we’ve seen some great examples of Thrive coming to life in really practical ways – Thrive Awareness Weeks, meaningful activities, residents influencing daily life and activity staff feeling more confident to try out their ideas.</a:t>
            </a:r>
          </a:p>
          <a:p>
            <a:endParaRPr lang="en-GB" dirty="0"/>
          </a:p>
          <a:p>
            <a:r>
              <a:rPr lang="en-GB" dirty="0"/>
              <a:t>Its not about doing more – its more often about doing things slightly differently.</a:t>
            </a:r>
          </a:p>
        </p:txBody>
      </p:sp>
      <p:sp>
        <p:nvSpPr>
          <p:cNvPr id="4" name="Slide Number Placeholder 3"/>
          <p:cNvSpPr>
            <a:spLocks noGrp="1"/>
          </p:cNvSpPr>
          <p:nvPr>
            <p:ph type="sldNum" sz="quarter" idx="5"/>
          </p:nvPr>
        </p:nvSpPr>
        <p:spPr/>
        <p:txBody>
          <a:bodyPr/>
          <a:lstStyle/>
          <a:p>
            <a:fld id="{CB05C9AC-1427-49A9-B93D-35AD75A1B148}" type="slidenum">
              <a:rPr lang="en-GB" smtClean="0"/>
              <a:t>3</a:t>
            </a:fld>
            <a:endParaRPr lang="en-GB"/>
          </a:p>
        </p:txBody>
      </p:sp>
    </p:spTree>
    <p:extLst>
      <p:ext uri="{BB962C8B-B14F-4D97-AF65-F5344CB8AC3E}">
        <p14:creationId xmlns:p14="http://schemas.microsoft.com/office/powerpoint/2010/main" val="36684975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 what have we learned?</a:t>
            </a:r>
          </a:p>
          <a:p>
            <a:endParaRPr lang="en-GB" dirty="0"/>
          </a:p>
          <a:p>
            <a:r>
              <a:rPr lang="en-GB" dirty="0"/>
              <a:t>We have produced a short report which outlines a little more about our Drive to Thrive journey and learning along the way.  We’ll ask to have this included with the forum notes and we hope it will be of interest.</a:t>
            </a:r>
          </a:p>
          <a:p>
            <a:endParaRPr lang="en-GB" dirty="0"/>
          </a:p>
          <a:p>
            <a:r>
              <a:rPr lang="en-GB" dirty="0"/>
              <a:t>My key take away is to think of Thrive not as an extra inspection framework or a good practice checklist.  It’s a shared language for quality of life in care homes.</a:t>
            </a:r>
          </a:p>
          <a:p>
            <a:endParaRPr lang="en-GB" dirty="0"/>
          </a:p>
          <a:p>
            <a:r>
              <a:rPr lang="en-GB" dirty="0"/>
              <a:t>Julie is there anything you would like to add?</a:t>
            </a:r>
          </a:p>
          <a:p>
            <a:endParaRPr lang="en-GB" dirty="0"/>
          </a:p>
          <a:p>
            <a:r>
              <a:rPr lang="en-GB" dirty="0"/>
              <a:t>Karen is there anything more from your experience?</a:t>
            </a:r>
          </a:p>
          <a:p>
            <a:endParaRPr lang="en-GB" dirty="0"/>
          </a:p>
          <a:p>
            <a:r>
              <a:rPr lang="en-GB" dirty="0"/>
              <a:t>Adam over to you….</a:t>
            </a:r>
          </a:p>
        </p:txBody>
      </p:sp>
      <p:sp>
        <p:nvSpPr>
          <p:cNvPr id="4" name="Slide Number Placeholder 3"/>
          <p:cNvSpPr>
            <a:spLocks noGrp="1"/>
          </p:cNvSpPr>
          <p:nvPr>
            <p:ph type="sldNum" sz="quarter" idx="5"/>
          </p:nvPr>
        </p:nvSpPr>
        <p:spPr/>
        <p:txBody>
          <a:bodyPr/>
          <a:lstStyle/>
          <a:p>
            <a:fld id="{CB05C9AC-1427-49A9-B93D-35AD75A1B148}" type="slidenum">
              <a:rPr lang="en-GB" smtClean="0"/>
              <a:t>4</a:t>
            </a:fld>
            <a:endParaRPr lang="en-GB"/>
          </a:p>
        </p:txBody>
      </p:sp>
    </p:spTree>
    <p:extLst>
      <p:ext uri="{BB962C8B-B14F-4D97-AF65-F5344CB8AC3E}">
        <p14:creationId xmlns:p14="http://schemas.microsoft.com/office/powerpoint/2010/main" val="22129081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We’re going to spend the next 10 minutes thinking about Thrive from a whole home perspective – particularly the role that managers and leaders play.</a:t>
            </a:r>
          </a:p>
          <a:p>
            <a:endParaRPr lang="en-GB" dirty="0"/>
          </a:p>
          <a:p>
            <a:r>
              <a:rPr lang="en-GB" dirty="0"/>
              <a:t>Under your chair you’ll find a coloured index card and a pen.  Please can you pick these up.</a:t>
            </a:r>
          </a:p>
          <a:p>
            <a:endParaRPr lang="en-GB" dirty="0"/>
          </a:p>
          <a:p>
            <a:r>
              <a:rPr lang="en-GB" dirty="0"/>
              <a:t>On your card jot down…</a:t>
            </a:r>
          </a:p>
          <a:p>
            <a:endParaRPr lang="en-GB" dirty="0"/>
          </a:p>
          <a:p>
            <a:r>
              <a:rPr lang="en-GB" dirty="0"/>
              <a:t>If your happy to have a quick conversation with someone near you – just share what you’ve written and why it matters</a:t>
            </a:r>
          </a:p>
          <a:p>
            <a:endParaRPr lang="en-GB" dirty="0"/>
          </a:p>
          <a:p>
            <a:r>
              <a:rPr lang="en-GB" dirty="0"/>
              <a:t>Theres no expectation for everyone </a:t>
            </a:r>
            <a:r>
              <a:rPr lang="en-GB"/>
              <a:t>to feedback.</a:t>
            </a:r>
            <a:endParaRPr lang="en-GB" dirty="0"/>
          </a:p>
        </p:txBody>
      </p:sp>
      <p:sp>
        <p:nvSpPr>
          <p:cNvPr id="4" name="Slide Number Placeholder 3"/>
          <p:cNvSpPr>
            <a:spLocks noGrp="1"/>
          </p:cNvSpPr>
          <p:nvPr>
            <p:ph type="sldNum" sz="quarter" idx="5"/>
          </p:nvPr>
        </p:nvSpPr>
        <p:spPr/>
        <p:txBody>
          <a:bodyPr/>
          <a:lstStyle/>
          <a:p>
            <a:fld id="{CB05C9AC-1427-49A9-B93D-35AD75A1B148}" type="slidenum">
              <a:rPr lang="en-GB" smtClean="0"/>
              <a:t>5</a:t>
            </a:fld>
            <a:endParaRPr lang="en-GB"/>
          </a:p>
        </p:txBody>
      </p:sp>
    </p:spTree>
    <p:extLst>
      <p:ext uri="{BB962C8B-B14F-4D97-AF65-F5344CB8AC3E}">
        <p14:creationId xmlns:p14="http://schemas.microsoft.com/office/powerpoint/2010/main" val="108460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GB" dirty="0"/>
              <a:t>Is anyone happy to share something their home does to support relationships – between residents, staff, families and the wider community?</a:t>
            </a:r>
          </a:p>
          <a:p>
            <a:pPr marL="228600" indent="-228600">
              <a:buAutoNum type="arabicPeriod"/>
            </a:pPr>
            <a:r>
              <a:rPr lang="en-GB" dirty="0"/>
              <a:t>Would anyone like to share how inclusion shows up in everyday home life?</a:t>
            </a:r>
          </a:p>
          <a:p>
            <a:pPr marL="228600" indent="-228600">
              <a:buAutoNum type="arabicPeriod"/>
            </a:pPr>
            <a:r>
              <a:rPr lang="en-GB" dirty="0"/>
              <a:t>Any examples where your care home practice has enhanced people feel safe or supported – emotionally or practically.</a:t>
            </a:r>
          </a:p>
          <a:p>
            <a:pPr marL="228600" indent="-228600">
              <a:buAutoNum type="arabicPeriod"/>
            </a:pPr>
            <a:endParaRPr lang="en-GB" dirty="0"/>
          </a:p>
          <a:p>
            <a:pPr marL="0" indent="0">
              <a:buNone/>
            </a:pPr>
            <a:endParaRPr lang="en-GB" dirty="0"/>
          </a:p>
          <a:p>
            <a:pPr marL="0" indent="0">
              <a:buNone/>
            </a:pPr>
            <a:r>
              <a:rPr lang="en-GB" dirty="0"/>
              <a:t>If you’re happy to, we’d really value collecting these cards at the end of the forum.</a:t>
            </a:r>
          </a:p>
          <a:p>
            <a:pPr marL="0" indent="0">
              <a:buNone/>
            </a:pPr>
            <a:endParaRPr lang="en-GB" dirty="0"/>
          </a:p>
          <a:p>
            <a:pPr marL="0" indent="0">
              <a:buNone/>
            </a:pPr>
            <a:r>
              <a:rPr lang="en-GB" dirty="0"/>
              <a:t>They’ll help us understand what care homes across Lancashire are already doing – and what you’re aiming to develop.</a:t>
            </a:r>
          </a:p>
          <a:p>
            <a:pPr marL="0" indent="0">
              <a:buNone/>
            </a:pPr>
            <a:endParaRPr lang="en-GB" dirty="0"/>
          </a:p>
          <a:p>
            <a:pPr marL="0" indent="0">
              <a:buNone/>
            </a:pPr>
            <a:r>
              <a:rPr lang="en-GB" dirty="0"/>
              <a:t>Thank you.</a:t>
            </a:r>
          </a:p>
        </p:txBody>
      </p:sp>
      <p:sp>
        <p:nvSpPr>
          <p:cNvPr id="4" name="Slide Number Placeholder 3"/>
          <p:cNvSpPr>
            <a:spLocks noGrp="1"/>
          </p:cNvSpPr>
          <p:nvPr>
            <p:ph type="sldNum" sz="quarter" idx="5"/>
          </p:nvPr>
        </p:nvSpPr>
        <p:spPr/>
        <p:txBody>
          <a:bodyPr/>
          <a:lstStyle/>
          <a:p>
            <a:fld id="{CB05C9AC-1427-49A9-B93D-35AD75A1B148}" type="slidenum">
              <a:rPr lang="en-GB" smtClean="0"/>
              <a:t>6</a:t>
            </a:fld>
            <a:endParaRPr lang="en-GB"/>
          </a:p>
        </p:txBody>
      </p:sp>
    </p:spTree>
    <p:extLst>
      <p:ext uri="{BB962C8B-B14F-4D97-AF65-F5344CB8AC3E}">
        <p14:creationId xmlns:p14="http://schemas.microsoft.com/office/powerpoint/2010/main" val="12803087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71642-2F1B-E983-6437-EAB633FB30B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DE3BF3C-FC7E-4F47-030C-0177134F783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2B9F68F-FE3D-68E2-DD0A-1F704FEBE6C0}"/>
              </a:ext>
            </a:extLst>
          </p:cNvPr>
          <p:cNvSpPr>
            <a:spLocks noGrp="1"/>
          </p:cNvSpPr>
          <p:nvPr>
            <p:ph type="dt" sz="half" idx="10"/>
          </p:nvPr>
        </p:nvSpPr>
        <p:spPr/>
        <p:txBody>
          <a:bodyPr/>
          <a:lstStyle/>
          <a:p>
            <a:fld id="{2247E212-1483-4505-B4CA-48FD8E1334D5}" type="datetimeFigureOut">
              <a:rPr lang="en-GB" smtClean="0"/>
              <a:t>11/05/2026</a:t>
            </a:fld>
            <a:endParaRPr lang="en-GB"/>
          </a:p>
        </p:txBody>
      </p:sp>
      <p:sp>
        <p:nvSpPr>
          <p:cNvPr id="5" name="Footer Placeholder 4">
            <a:extLst>
              <a:ext uri="{FF2B5EF4-FFF2-40B4-BE49-F238E27FC236}">
                <a16:creationId xmlns:a16="http://schemas.microsoft.com/office/drawing/2014/main" id="{0FAB32B5-3EA5-4CCD-EE62-2BBC0AFB67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AF3388D-BD41-69A0-03C7-2430395D690C}"/>
              </a:ext>
            </a:extLst>
          </p:cNvPr>
          <p:cNvSpPr>
            <a:spLocks noGrp="1"/>
          </p:cNvSpPr>
          <p:nvPr>
            <p:ph type="sldNum" sz="quarter" idx="12"/>
          </p:nvPr>
        </p:nvSpPr>
        <p:spPr/>
        <p:txBody>
          <a:bodyPr/>
          <a:lstStyle/>
          <a:p>
            <a:fld id="{A743AB2D-90A0-4A45-8595-A215548E14A6}" type="slidenum">
              <a:rPr lang="en-GB" smtClean="0"/>
              <a:t>‹#›</a:t>
            </a:fld>
            <a:endParaRPr lang="en-GB"/>
          </a:p>
        </p:txBody>
      </p:sp>
    </p:spTree>
    <p:extLst>
      <p:ext uri="{BB962C8B-B14F-4D97-AF65-F5344CB8AC3E}">
        <p14:creationId xmlns:p14="http://schemas.microsoft.com/office/powerpoint/2010/main" val="4172320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74B09-5243-25B6-5CA3-B4C69B2BA94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DC21A94-014C-9E72-AD9D-E796035A91F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88645B4-84EB-5B75-79B9-F6BA0BE063F4}"/>
              </a:ext>
            </a:extLst>
          </p:cNvPr>
          <p:cNvSpPr>
            <a:spLocks noGrp="1"/>
          </p:cNvSpPr>
          <p:nvPr>
            <p:ph type="dt" sz="half" idx="10"/>
          </p:nvPr>
        </p:nvSpPr>
        <p:spPr/>
        <p:txBody>
          <a:bodyPr/>
          <a:lstStyle/>
          <a:p>
            <a:fld id="{2247E212-1483-4505-B4CA-48FD8E1334D5}" type="datetimeFigureOut">
              <a:rPr lang="en-GB" smtClean="0"/>
              <a:t>11/05/2026</a:t>
            </a:fld>
            <a:endParaRPr lang="en-GB"/>
          </a:p>
        </p:txBody>
      </p:sp>
      <p:sp>
        <p:nvSpPr>
          <p:cNvPr id="5" name="Footer Placeholder 4">
            <a:extLst>
              <a:ext uri="{FF2B5EF4-FFF2-40B4-BE49-F238E27FC236}">
                <a16:creationId xmlns:a16="http://schemas.microsoft.com/office/drawing/2014/main" id="{F5E70F5D-E9D2-3961-FEA0-D74CCD5286A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4F74C27-0576-BFDF-39C4-43A88D34E3C9}"/>
              </a:ext>
            </a:extLst>
          </p:cNvPr>
          <p:cNvSpPr>
            <a:spLocks noGrp="1"/>
          </p:cNvSpPr>
          <p:nvPr>
            <p:ph type="sldNum" sz="quarter" idx="12"/>
          </p:nvPr>
        </p:nvSpPr>
        <p:spPr/>
        <p:txBody>
          <a:bodyPr/>
          <a:lstStyle/>
          <a:p>
            <a:fld id="{A743AB2D-90A0-4A45-8595-A215548E14A6}" type="slidenum">
              <a:rPr lang="en-GB" smtClean="0"/>
              <a:t>‹#›</a:t>
            </a:fld>
            <a:endParaRPr lang="en-GB"/>
          </a:p>
        </p:txBody>
      </p:sp>
    </p:spTree>
    <p:extLst>
      <p:ext uri="{BB962C8B-B14F-4D97-AF65-F5344CB8AC3E}">
        <p14:creationId xmlns:p14="http://schemas.microsoft.com/office/powerpoint/2010/main" val="586036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FB8119-41EB-A565-82B3-6739F3EEF63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05D41FB-BCEB-52B4-B107-B51CE80D870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583B2FB-8526-6522-9CE7-AF0EE2552B83}"/>
              </a:ext>
            </a:extLst>
          </p:cNvPr>
          <p:cNvSpPr>
            <a:spLocks noGrp="1"/>
          </p:cNvSpPr>
          <p:nvPr>
            <p:ph type="dt" sz="half" idx="10"/>
          </p:nvPr>
        </p:nvSpPr>
        <p:spPr/>
        <p:txBody>
          <a:bodyPr/>
          <a:lstStyle/>
          <a:p>
            <a:fld id="{2247E212-1483-4505-B4CA-48FD8E1334D5}" type="datetimeFigureOut">
              <a:rPr lang="en-GB" smtClean="0"/>
              <a:t>11/05/2026</a:t>
            </a:fld>
            <a:endParaRPr lang="en-GB"/>
          </a:p>
        </p:txBody>
      </p:sp>
      <p:sp>
        <p:nvSpPr>
          <p:cNvPr id="5" name="Footer Placeholder 4">
            <a:extLst>
              <a:ext uri="{FF2B5EF4-FFF2-40B4-BE49-F238E27FC236}">
                <a16:creationId xmlns:a16="http://schemas.microsoft.com/office/drawing/2014/main" id="{294561A0-7480-7523-7B10-F772480BEBE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EDDE011-2862-3988-ADA2-96766B2A3EDD}"/>
              </a:ext>
            </a:extLst>
          </p:cNvPr>
          <p:cNvSpPr>
            <a:spLocks noGrp="1"/>
          </p:cNvSpPr>
          <p:nvPr>
            <p:ph type="sldNum" sz="quarter" idx="12"/>
          </p:nvPr>
        </p:nvSpPr>
        <p:spPr/>
        <p:txBody>
          <a:bodyPr/>
          <a:lstStyle/>
          <a:p>
            <a:fld id="{A743AB2D-90A0-4A45-8595-A215548E14A6}" type="slidenum">
              <a:rPr lang="en-GB" smtClean="0"/>
              <a:t>‹#›</a:t>
            </a:fld>
            <a:endParaRPr lang="en-GB"/>
          </a:p>
        </p:txBody>
      </p:sp>
    </p:spTree>
    <p:extLst>
      <p:ext uri="{BB962C8B-B14F-4D97-AF65-F5344CB8AC3E}">
        <p14:creationId xmlns:p14="http://schemas.microsoft.com/office/powerpoint/2010/main" val="3999668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36FCE-93EC-00BD-639F-10A7BA971F3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6E6D2D5-95CE-8701-6680-B5647268EB5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9A56463-E32C-7982-2E0A-9583317E400F}"/>
              </a:ext>
            </a:extLst>
          </p:cNvPr>
          <p:cNvSpPr>
            <a:spLocks noGrp="1"/>
          </p:cNvSpPr>
          <p:nvPr>
            <p:ph type="dt" sz="half" idx="10"/>
          </p:nvPr>
        </p:nvSpPr>
        <p:spPr/>
        <p:txBody>
          <a:bodyPr/>
          <a:lstStyle/>
          <a:p>
            <a:fld id="{2247E212-1483-4505-B4CA-48FD8E1334D5}" type="datetimeFigureOut">
              <a:rPr lang="en-GB" smtClean="0"/>
              <a:t>11/05/2026</a:t>
            </a:fld>
            <a:endParaRPr lang="en-GB"/>
          </a:p>
        </p:txBody>
      </p:sp>
      <p:sp>
        <p:nvSpPr>
          <p:cNvPr id="5" name="Footer Placeholder 4">
            <a:extLst>
              <a:ext uri="{FF2B5EF4-FFF2-40B4-BE49-F238E27FC236}">
                <a16:creationId xmlns:a16="http://schemas.microsoft.com/office/drawing/2014/main" id="{0835B4DC-96A4-E331-DF5E-4A3D01E1835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B208206-1347-76E3-1BEA-84CFCAA68819}"/>
              </a:ext>
            </a:extLst>
          </p:cNvPr>
          <p:cNvSpPr>
            <a:spLocks noGrp="1"/>
          </p:cNvSpPr>
          <p:nvPr>
            <p:ph type="sldNum" sz="quarter" idx="12"/>
          </p:nvPr>
        </p:nvSpPr>
        <p:spPr/>
        <p:txBody>
          <a:bodyPr/>
          <a:lstStyle/>
          <a:p>
            <a:fld id="{A743AB2D-90A0-4A45-8595-A215548E14A6}" type="slidenum">
              <a:rPr lang="en-GB" smtClean="0"/>
              <a:t>‹#›</a:t>
            </a:fld>
            <a:endParaRPr lang="en-GB"/>
          </a:p>
        </p:txBody>
      </p:sp>
    </p:spTree>
    <p:extLst>
      <p:ext uri="{BB962C8B-B14F-4D97-AF65-F5344CB8AC3E}">
        <p14:creationId xmlns:p14="http://schemas.microsoft.com/office/powerpoint/2010/main" val="3059735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0E7CB-55FE-1269-E569-D7A23C4E3ED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A5B6D72-398A-6F5A-418C-C68CB0DD898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5B5F3B4-9BB4-4E13-F3DA-92CD39A03833}"/>
              </a:ext>
            </a:extLst>
          </p:cNvPr>
          <p:cNvSpPr>
            <a:spLocks noGrp="1"/>
          </p:cNvSpPr>
          <p:nvPr>
            <p:ph type="dt" sz="half" idx="10"/>
          </p:nvPr>
        </p:nvSpPr>
        <p:spPr/>
        <p:txBody>
          <a:bodyPr/>
          <a:lstStyle/>
          <a:p>
            <a:fld id="{2247E212-1483-4505-B4CA-48FD8E1334D5}" type="datetimeFigureOut">
              <a:rPr lang="en-GB" smtClean="0"/>
              <a:t>11/05/2026</a:t>
            </a:fld>
            <a:endParaRPr lang="en-GB"/>
          </a:p>
        </p:txBody>
      </p:sp>
      <p:sp>
        <p:nvSpPr>
          <p:cNvPr id="5" name="Footer Placeholder 4">
            <a:extLst>
              <a:ext uri="{FF2B5EF4-FFF2-40B4-BE49-F238E27FC236}">
                <a16:creationId xmlns:a16="http://schemas.microsoft.com/office/drawing/2014/main" id="{70281DD8-4FF7-6C6B-F475-99E40EBF480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AEA60DD-AF39-F67A-44B3-C909A4C1881C}"/>
              </a:ext>
            </a:extLst>
          </p:cNvPr>
          <p:cNvSpPr>
            <a:spLocks noGrp="1"/>
          </p:cNvSpPr>
          <p:nvPr>
            <p:ph type="sldNum" sz="quarter" idx="12"/>
          </p:nvPr>
        </p:nvSpPr>
        <p:spPr/>
        <p:txBody>
          <a:bodyPr/>
          <a:lstStyle/>
          <a:p>
            <a:fld id="{A743AB2D-90A0-4A45-8595-A215548E14A6}" type="slidenum">
              <a:rPr lang="en-GB" smtClean="0"/>
              <a:t>‹#›</a:t>
            </a:fld>
            <a:endParaRPr lang="en-GB"/>
          </a:p>
        </p:txBody>
      </p:sp>
    </p:spTree>
    <p:extLst>
      <p:ext uri="{BB962C8B-B14F-4D97-AF65-F5344CB8AC3E}">
        <p14:creationId xmlns:p14="http://schemas.microsoft.com/office/powerpoint/2010/main" val="25459665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55114-E7E7-8CB4-4AF2-02A0A423A0E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5DE1880-E209-CC63-DDC1-4C85C9E8AD3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4FCA0E4-2217-47E1-35F1-7FD5E38DFA3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CB4FE2F-6491-2E85-8904-3B22642B6CA4}"/>
              </a:ext>
            </a:extLst>
          </p:cNvPr>
          <p:cNvSpPr>
            <a:spLocks noGrp="1"/>
          </p:cNvSpPr>
          <p:nvPr>
            <p:ph type="dt" sz="half" idx="10"/>
          </p:nvPr>
        </p:nvSpPr>
        <p:spPr/>
        <p:txBody>
          <a:bodyPr/>
          <a:lstStyle/>
          <a:p>
            <a:fld id="{2247E212-1483-4505-B4CA-48FD8E1334D5}" type="datetimeFigureOut">
              <a:rPr lang="en-GB" smtClean="0"/>
              <a:t>11/05/2026</a:t>
            </a:fld>
            <a:endParaRPr lang="en-GB"/>
          </a:p>
        </p:txBody>
      </p:sp>
      <p:sp>
        <p:nvSpPr>
          <p:cNvPr id="6" name="Footer Placeholder 5">
            <a:extLst>
              <a:ext uri="{FF2B5EF4-FFF2-40B4-BE49-F238E27FC236}">
                <a16:creationId xmlns:a16="http://schemas.microsoft.com/office/drawing/2014/main" id="{09CEC069-18A6-D03B-8CEC-F829337E6ED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4C144D0-1EF5-196B-3B76-D1002B466EBA}"/>
              </a:ext>
            </a:extLst>
          </p:cNvPr>
          <p:cNvSpPr>
            <a:spLocks noGrp="1"/>
          </p:cNvSpPr>
          <p:nvPr>
            <p:ph type="sldNum" sz="quarter" idx="12"/>
          </p:nvPr>
        </p:nvSpPr>
        <p:spPr/>
        <p:txBody>
          <a:bodyPr/>
          <a:lstStyle/>
          <a:p>
            <a:fld id="{A743AB2D-90A0-4A45-8595-A215548E14A6}" type="slidenum">
              <a:rPr lang="en-GB" smtClean="0"/>
              <a:t>‹#›</a:t>
            </a:fld>
            <a:endParaRPr lang="en-GB"/>
          </a:p>
        </p:txBody>
      </p:sp>
    </p:spTree>
    <p:extLst>
      <p:ext uri="{BB962C8B-B14F-4D97-AF65-F5344CB8AC3E}">
        <p14:creationId xmlns:p14="http://schemas.microsoft.com/office/powerpoint/2010/main" val="1026288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F2AC7-7D6B-5844-BFEA-1FA8AC53770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9F1E653-37C7-ADA6-6523-34A840C8E4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6C90A39-6996-51AA-2BEF-2FBA80A37DE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E6DD447-16F3-4225-1FF8-B64A631243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625071A-F057-E7F0-9DE6-38BF202618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9AA1B27-B74E-D558-9EB3-3C6FA92EC191}"/>
              </a:ext>
            </a:extLst>
          </p:cNvPr>
          <p:cNvSpPr>
            <a:spLocks noGrp="1"/>
          </p:cNvSpPr>
          <p:nvPr>
            <p:ph type="dt" sz="half" idx="10"/>
          </p:nvPr>
        </p:nvSpPr>
        <p:spPr/>
        <p:txBody>
          <a:bodyPr/>
          <a:lstStyle/>
          <a:p>
            <a:fld id="{2247E212-1483-4505-B4CA-48FD8E1334D5}" type="datetimeFigureOut">
              <a:rPr lang="en-GB" smtClean="0"/>
              <a:t>11/05/2026</a:t>
            </a:fld>
            <a:endParaRPr lang="en-GB"/>
          </a:p>
        </p:txBody>
      </p:sp>
      <p:sp>
        <p:nvSpPr>
          <p:cNvPr id="8" name="Footer Placeholder 7">
            <a:extLst>
              <a:ext uri="{FF2B5EF4-FFF2-40B4-BE49-F238E27FC236}">
                <a16:creationId xmlns:a16="http://schemas.microsoft.com/office/drawing/2014/main" id="{AEAD3157-7499-D383-8BDF-9F8DC59B159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3CCF58E-E3F4-D3A4-16EA-2704B10C75B8}"/>
              </a:ext>
            </a:extLst>
          </p:cNvPr>
          <p:cNvSpPr>
            <a:spLocks noGrp="1"/>
          </p:cNvSpPr>
          <p:nvPr>
            <p:ph type="sldNum" sz="quarter" idx="12"/>
          </p:nvPr>
        </p:nvSpPr>
        <p:spPr/>
        <p:txBody>
          <a:bodyPr/>
          <a:lstStyle/>
          <a:p>
            <a:fld id="{A743AB2D-90A0-4A45-8595-A215548E14A6}" type="slidenum">
              <a:rPr lang="en-GB" smtClean="0"/>
              <a:t>‹#›</a:t>
            </a:fld>
            <a:endParaRPr lang="en-GB"/>
          </a:p>
        </p:txBody>
      </p:sp>
    </p:spTree>
    <p:extLst>
      <p:ext uri="{BB962C8B-B14F-4D97-AF65-F5344CB8AC3E}">
        <p14:creationId xmlns:p14="http://schemas.microsoft.com/office/powerpoint/2010/main" val="2167317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B25DD-4BDF-85A0-79ED-80C002AA922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1157433-CA56-4CDB-2C95-5D7B52480EFA}"/>
              </a:ext>
            </a:extLst>
          </p:cNvPr>
          <p:cNvSpPr>
            <a:spLocks noGrp="1"/>
          </p:cNvSpPr>
          <p:nvPr>
            <p:ph type="dt" sz="half" idx="10"/>
          </p:nvPr>
        </p:nvSpPr>
        <p:spPr/>
        <p:txBody>
          <a:bodyPr/>
          <a:lstStyle/>
          <a:p>
            <a:fld id="{2247E212-1483-4505-B4CA-48FD8E1334D5}" type="datetimeFigureOut">
              <a:rPr lang="en-GB" smtClean="0"/>
              <a:t>11/05/2026</a:t>
            </a:fld>
            <a:endParaRPr lang="en-GB"/>
          </a:p>
        </p:txBody>
      </p:sp>
      <p:sp>
        <p:nvSpPr>
          <p:cNvPr id="4" name="Footer Placeholder 3">
            <a:extLst>
              <a:ext uri="{FF2B5EF4-FFF2-40B4-BE49-F238E27FC236}">
                <a16:creationId xmlns:a16="http://schemas.microsoft.com/office/drawing/2014/main" id="{6F80BD82-6114-1772-B2A5-E294F4403BB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F9BAF85-E740-823F-6811-C9BDF701F523}"/>
              </a:ext>
            </a:extLst>
          </p:cNvPr>
          <p:cNvSpPr>
            <a:spLocks noGrp="1"/>
          </p:cNvSpPr>
          <p:nvPr>
            <p:ph type="sldNum" sz="quarter" idx="12"/>
          </p:nvPr>
        </p:nvSpPr>
        <p:spPr/>
        <p:txBody>
          <a:bodyPr/>
          <a:lstStyle/>
          <a:p>
            <a:fld id="{A743AB2D-90A0-4A45-8595-A215548E14A6}" type="slidenum">
              <a:rPr lang="en-GB" smtClean="0"/>
              <a:t>‹#›</a:t>
            </a:fld>
            <a:endParaRPr lang="en-GB"/>
          </a:p>
        </p:txBody>
      </p:sp>
    </p:spTree>
    <p:extLst>
      <p:ext uri="{BB962C8B-B14F-4D97-AF65-F5344CB8AC3E}">
        <p14:creationId xmlns:p14="http://schemas.microsoft.com/office/powerpoint/2010/main" val="2018796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CC919A-7D83-E53A-D1B0-BBAEECE93FB7}"/>
              </a:ext>
            </a:extLst>
          </p:cNvPr>
          <p:cNvSpPr>
            <a:spLocks noGrp="1"/>
          </p:cNvSpPr>
          <p:nvPr>
            <p:ph type="dt" sz="half" idx="10"/>
          </p:nvPr>
        </p:nvSpPr>
        <p:spPr/>
        <p:txBody>
          <a:bodyPr/>
          <a:lstStyle/>
          <a:p>
            <a:fld id="{2247E212-1483-4505-B4CA-48FD8E1334D5}" type="datetimeFigureOut">
              <a:rPr lang="en-GB" smtClean="0"/>
              <a:t>11/05/2026</a:t>
            </a:fld>
            <a:endParaRPr lang="en-GB"/>
          </a:p>
        </p:txBody>
      </p:sp>
      <p:sp>
        <p:nvSpPr>
          <p:cNvPr id="3" name="Footer Placeholder 2">
            <a:extLst>
              <a:ext uri="{FF2B5EF4-FFF2-40B4-BE49-F238E27FC236}">
                <a16:creationId xmlns:a16="http://schemas.microsoft.com/office/drawing/2014/main" id="{70124219-A52D-F47A-B067-7BA4C2AD743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076E2C1-41D5-97EA-797A-4F5C43444940}"/>
              </a:ext>
            </a:extLst>
          </p:cNvPr>
          <p:cNvSpPr>
            <a:spLocks noGrp="1"/>
          </p:cNvSpPr>
          <p:nvPr>
            <p:ph type="sldNum" sz="quarter" idx="12"/>
          </p:nvPr>
        </p:nvSpPr>
        <p:spPr/>
        <p:txBody>
          <a:bodyPr/>
          <a:lstStyle/>
          <a:p>
            <a:fld id="{A743AB2D-90A0-4A45-8595-A215548E14A6}" type="slidenum">
              <a:rPr lang="en-GB" smtClean="0"/>
              <a:t>‹#›</a:t>
            </a:fld>
            <a:endParaRPr lang="en-GB"/>
          </a:p>
        </p:txBody>
      </p:sp>
    </p:spTree>
    <p:extLst>
      <p:ext uri="{BB962C8B-B14F-4D97-AF65-F5344CB8AC3E}">
        <p14:creationId xmlns:p14="http://schemas.microsoft.com/office/powerpoint/2010/main" val="2245968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9BD90-DB7E-B48F-EFDE-2FFDFD3B22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8ECA932-2EC1-5C91-22AB-EC81D6148E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1C05113-95C4-3954-4C80-49BF184AC9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821D0B1-A0F9-0E7B-B29B-82EDB60BF71C}"/>
              </a:ext>
            </a:extLst>
          </p:cNvPr>
          <p:cNvSpPr>
            <a:spLocks noGrp="1"/>
          </p:cNvSpPr>
          <p:nvPr>
            <p:ph type="dt" sz="half" idx="10"/>
          </p:nvPr>
        </p:nvSpPr>
        <p:spPr/>
        <p:txBody>
          <a:bodyPr/>
          <a:lstStyle/>
          <a:p>
            <a:fld id="{2247E212-1483-4505-B4CA-48FD8E1334D5}" type="datetimeFigureOut">
              <a:rPr lang="en-GB" smtClean="0"/>
              <a:t>11/05/2026</a:t>
            </a:fld>
            <a:endParaRPr lang="en-GB"/>
          </a:p>
        </p:txBody>
      </p:sp>
      <p:sp>
        <p:nvSpPr>
          <p:cNvPr id="6" name="Footer Placeholder 5">
            <a:extLst>
              <a:ext uri="{FF2B5EF4-FFF2-40B4-BE49-F238E27FC236}">
                <a16:creationId xmlns:a16="http://schemas.microsoft.com/office/drawing/2014/main" id="{62163A36-52A4-9D21-58A1-E72B93EC44F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483729D-85B3-503A-2C86-526DA5AEB1DF}"/>
              </a:ext>
            </a:extLst>
          </p:cNvPr>
          <p:cNvSpPr>
            <a:spLocks noGrp="1"/>
          </p:cNvSpPr>
          <p:nvPr>
            <p:ph type="sldNum" sz="quarter" idx="12"/>
          </p:nvPr>
        </p:nvSpPr>
        <p:spPr/>
        <p:txBody>
          <a:bodyPr/>
          <a:lstStyle/>
          <a:p>
            <a:fld id="{A743AB2D-90A0-4A45-8595-A215548E14A6}" type="slidenum">
              <a:rPr lang="en-GB" smtClean="0"/>
              <a:t>‹#›</a:t>
            </a:fld>
            <a:endParaRPr lang="en-GB"/>
          </a:p>
        </p:txBody>
      </p:sp>
    </p:spTree>
    <p:extLst>
      <p:ext uri="{BB962C8B-B14F-4D97-AF65-F5344CB8AC3E}">
        <p14:creationId xmlns:p14="http://schemas.microsoft.com/office/powerpoint/2010/main" val="2127405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ECDA1-AC67-2152-91C7-FA1382B266E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A091790-B845-19C3-BB3A-514148C068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AA79FE8-2955-7FE1-2FAB-83FF2004EA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F7D2F5-9BBD-7DAE-4CC9-AF8FFB6449B1}"/>
              </a:ext>
            </a:extLst>
          </p:cNvPr>
          <p:cNvSpPr>
            <a:spLocks noGrp="1"/>
          </p:cNvSpPr>
          <p:nvPr>
            <p:ph type="dt" sz="half" idx="10"/>
          </p:nvPr>
        </p:nvSpPr>
        <p:spPr/>
        <p:txBody>
          <a:bodyPr/>
          <a:lstStyle/>
          <a:p>
            <a:fld id="{2247E212-1483-4505-B4CA-48FD8E1334D5}" type="datetimeFigureOut">
              <a:rPr lang="en-GB" smtClean="0"/>
              <a:t>11/05/2026</a:t>
            </a:fld>
            <a:endParaRPr lang="en-GB"/>
          </a:p>
        </p:txBody>
      </p:sp>
      <p:sp>
        <p:nvSpPr>
          <p:cNvPr id="6" name="Footer Placeholder 5">
            <a:extLst>
              <a:ext uri="{FF2B5EF4-FFF2-40B4-BE49-F238E27FC236}">
                <a16:creationId xmlns:a16="http://schemas.microsoft.com/office/drawing/2014/main" id="{D78F3B93-87A3-02D4-5615-1416B5C47C9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B39F318-59F4-9603-FD1E-BE672C84B601}"/>
              </a:ext>
            </a:extLst>
          </p:cNvPr>
          <p:cNvSpPr>
            <a:spLocks noGrp="1"/>
          </p:cNvSpPr>
          <p:nvPr>
            <p:ph type="sldNum" sz="quarter" idx="12"/>
          </p:nvPr>
        </p:nvSpPr>
        <p:spPr/>
        <p:txBody>
          <a:bodyPr/>
          <a:lstStyle/>
          <a:p>
            <a:fld id="{A743AB2D-90A0-4A45-8595-A215548E14A6}" type="slidenum">
              <a:rPr lang="en-GB" smtClean="0"/>
              <a:t>‹#›</a:t>
            </a:fld>
            <a:endParaRPr lang="en-GB"/>
          </a:p>
        </p:txBody>
      </p:sp>
    </p:spTree>
    <p:extLst>
      <p:ext uri="{BB962C8B-B14F-4D97-AF65-F5344CB8AC3E}">
        <p14:creationId xmlns:p14="http://schemas.microsoft.com/office/powerpoint/2010/main" val="25716774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E0D40DC-5721-8F97-64EE-5CD2BBE3EE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3B355BD-0F06-97B3-889B-BD37C25322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B9C3F2B-8C04-4F25-EA72-8BFCBE4998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247E212-1483-4505-B4CA-48FD8E1334D5}" type="datetimeFigureOut">
              <a:rPr lang="en-GB" smtClean="0"/>
              <a:t>11/05/2026</a:t>
            </a:fld>
            <a:endParaRPr lang="en-GB"/>
          </a:p>
        </p:txBody>
      </p:sp>
      <p:sp>
        <p:nvSpPr>
          <p:cNvPr id="5" name="Footer Placeholder 4">
            <a:extLst>
              <a:ext uri="{FF2B5EF4-FFF2-40B4-BE49-F238E27FC236}">
                <a16:creationId xmlns:a16="http://schemas.microsoft.com/office/drawing/2014/main" id="{BF4CC3DC-4675-37E0-9177-23911E5FAC6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49624C4D-8E23-A633-4A3C-03DF0EEE4B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743AB2D-90A0-4A45-8595-A215548E14A6}" type="slidenum">
              <a:rPr lang="en-GB" smtClean="0"/>
              <a:t>‹#›</a:t>
            </a:fld>
            <a:endParaRPr lang="en-GB"/>
          </a:p>
        </p:txBody>
      </p:sp>
    </p:spTree>
    <p:extLst>
      <p:ext uri="{BB962C8B-B14F-4D97-AF65-F5344CB8AC3E}">
        <p14:creationId xmlns:p14="http://schemas.microsoft.com/office/powerpoint/2010/main" val="3569364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myhomelife.org.uk/thriving-in-residential-care/" TargetMode="External"/><Relationship Id="rId2" Type="http://schemas.openxmlformats.org/officeDocument/2006/relationships/notesSlide" Target="../notesSlides/notesSlide1.xml"/><Relationship Id="rId1" Type="http://schemas.openxmlformats.org/officeDocument/2006/relationships/slideLayout" Target="../slideLayouts/slideLayout9.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56A4A41-DEA7-B69C-A6F1-2B269A431809}"/>
              </a:ext>
            </a:extLst>
          </p:cNvPr>
          <p:cNvSpPr>
            <a:spLocks noGrp="1"/>
          </p:cNvSpPr>
          <p:nvPr>
            <p:ph type="title"/>
          </p:nvPr>
        </p:nvSpPr>
        <p:spPr>
          <a:xfrm>
            <a:off x="838200" y="238539"/>
            <a:ext cx="10752813" cy="1434415"/>
          </a:xfrm>
        </p:spPr>
        <p:txBody>
          <a:bodyPr vert="horz" lIns="91440" tIns="45720" rIns="91440" bIns="45720" rtlCol="0" anchor="b">
            <a:normAutofit/>
          </a:bodyPr>
          <a:lstStyle/>
          <a:p>
            <a:r>
              <a:rPr lang="en-US" sz="5400" dirty="0"/>
              <a:t>Thriving In Residential Care</a:t>
            </a:r>
          </a:p>
        </p:txBody>
      </p:sp>
      <p:sp>
        <p:nvSpPr>
          <p:cNvPr id="16"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1681544"/>
            <a:ext cx="10707093" cy="18288"/>
          </a:xfrm>
          <a:custGeom>
            <a:avLst/>
            <a:gdLst>
              <a:gd name="csX0" fmla="*/ 0 w 10707093"/>
              <a:gd name="csY0" fmla="*/ 0 h 18288"/>
              <a:gd name="csX1" fmla="*/ 347981 w 10707093"/>
              <a:gd name="csY1" fmla="*/ 0 h 18288"/>
              <a:gd name="csX2" fmla="*/ 1017174 w 10707093"/>
              <a:gd name="csY2" fmla="*/ 0 h 18288"/>
              <a:gd name="csX3" fmla="*/ 1900509 w 10707093"/>
              <a:gd name="csY3" fmla="*/ 0 h 18288"/>
              <a:gd name="csX4" fmla="*/ 2569702 w 10707093"/>
              <a:gd name="csY4" fmla="*/ 0 h 18288"/>
              <a:gd name="csX5" fmla="*/ 2917683 w 10707093"/>
              <a:gd name="csY5" fmla="*/ 0 h 18288"/>
              <a:gd name="csX6" fmla="*/ 3372734 w 10707093"/>
              <a:gd name="csY6" fmla="*/ 0 h 18288"/>
              <a:gd name="csX7" fmla="*/ 4256069 w 10707093"/>
              <a:gd name="csY7" fmla="*/ 0 h 18288"/>
              <a:gd name="csX8" fmla="*/ 5139405 w 10707093"/>
              <a:gd name="csY8" fmla="*/ 0 h 18288"/>
              <a:gd name="csX9" fmla="*/ 6022740 w 10707093"/>
              <a:gd name="csY9" fmla="*/ 0 h 18288"/>
              <a:gd name="csX10" fmla="*/ 6370720 w 10707093"/>
              <a:gd name="csY10" fmla="*/ 0 h 18288"/>
              <a:gd name="csX11" fmla="*/ 7039914 w 10707093"/>
              <a:gd name="csY11" fmla="*/ 0 h 18288"/>
              <a:gd name="csX12" fmla="*/ 7602036 w 10707093"/>
              <a:gd name="csY12" fmla="*/ 0 h 18288"/>
              <a:gd name="csX13" fmla="*/ 7950017 w 10707093"/>
              <a:gd name="csY13" fmla="*/ 0 h 18288"/>
              <a:gd name="csX14" fmla="*/ 8833352 w 10707093"/>
              <a:gd name="csY14" fmla="*/ 0 h 18288"/>
              <a:gd name="csX15" fmla="*/ 9181332 w 10707093"/>
              <a:gd name="csY15" fmla="*/ 0 h 18288"/>
              <a:gd name="csX16" fmla="*/ 9529313 w 10707093"/>
              <a:gd name="csY16" fmla="*/ 0 h 18288"/>
              <a:gd name="csX17" fmla="*/ 10091435 w 10707093"/>
              <a:gd name="csY17" fmla="*/ 0 h 18288"/>
              <a:gd name="csX18" fmla="*/ 10707093 w 10707093"/>
              <a:gd name="csY18" fmla="*/ 0 h 18288"/>
              <a:gd name="csX19" fmla="*/ 10707093 w 10707093"/>
              <a:gd name="csY19" fmla="*/ 18288 h 18288"/>
              <a:gd name="csX20" fmla="*/ 9930829 w 10707093"/>
              <a:gd name="csY20" fmla="*/ 18288 h 18288"/>
              <a:gd name="csX21" fmla="*/ 9582848 w 10707093"/>
              <a:gd name="csY21" fmla="*/ 18288 h 18288"/>
              <a:gd name="csX22" fmla="*/ 9234868 w 10707093"/>
              <a:gd name="csY22" fmla="*/ 18288 h 18288"/>
              <a:gd name="csX23" fmla="*/ 8565674 w 10707093"/>
              <a:gd name="csY23" fmla="*/ 18288 h 18288"/>
              <a:gd name="csX24" fmla="*/ 8217694 w 10707093"/>
              <a:gd name="csY24" fmla="*/ 18288 h 18288"/>
              <a:gd name="csX25" fmla="*/ 7548501 w 10707093"/>
              <a:gd name="csY25" fmla="*/ 18288 h 18288"/>
              <a:gd name="csX26" fmla="*/ 6772236 w 10707093"/>
              <a:gd name="csY26" fmla="*/ 18288 h 18288"/>
              <a:gd name="csX27" fmla="*/ 6103043 w 10707093"/>
              <a:gd name="csY27" fmla="*/ 18288 h 18288"/>
              <a:gd name="csX28" fmla="*/ 5326779 w 10707093"/>
              <a:gd name="csY28" fmla="*/ 18288 h 18288"/>
              <a:gd name="csX29" fmla="*/ 4550515 w 10707093"/>
              <a:gd name="csY29" fmla="*/ 18288 h 18288"/>
              <a:gd name="csX30" fmla="*/ 4202534 w 10707093"/>
              <a:gd name="csY30" fmla="*/ 18288 h 18288"/>
              <a:gd name="csX31" fmla="*/ 3747483 w 10707093"/>
              <a:gd name="csY31" fmla="*/ 18288 h 18288"/>
              <a:gd name="csX32" fmla="*/ 3185360 w 10707093"/>
              <a:gd name="csY32" fmla="*/ 18288 h 18288"/>
              <a:gd name="csX33" fmla="*/ 2516167 w 10707093"/>
              <a:gd name="csY33" fmla="*/ 18288 h 18288"/>
              <a:gd name="csX34" fmla="*/ 1632832 w 10707093"/>
              <a:gd name="csY34" fmla="*/ 18288 h 18288"/>
              <a:gd name="csX35" fmla="*/ 856567 w 10707093"/>
              <a:gd name="csY35" fmla="*/ 18288 h 18288"/>
              <a:gd name="csX36" fmla="*/ 0 w 10707093"/>
              <a:gd name="csY36" fmla="*/ 18288 h 18288"/>
              <a:gd name="csX37" fmla="*/ 0 w 10707093"/>
              <a:gd name="csY37"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Lst>
            <a:rect l="l" t="t" r="r" b="b"/>
            <a:pathLst>
              <a:path w="10707093" h="18288" fill="none" extrusionOk="0">
                <a:moveTo>
                  <a:pt x="0" y="0"/>
                </a:moveTo>
                <a:cubicBezTo>
                  <a:pt x="78371" y="-10571"/>
                  <a:pt x="179395" y="-3314"/>
                  <a:pt x="347981" y="0"/>
                </a:cubicBezTo>
                <a:cubicBezTo>
                  <a:pt x="516567" y="3314"/>
                  <a:pt x="860029" y="-18392"/>
                  <a:pt x="1017174" y="0"/>
                </a:cubicBezTo>
                <a:cubicBezTo>
                  <a:pt x="1174319" y="18392"/>
                  <a:pt x="1690265" y="8324"/>
                  <a:pt x="1900509" y="0"/>
                </a:cubicBezTo>
                <a:cubicBezTo>
                  <a:pt x="2110754" y="-8324"/>
                  <a:pt x="2311522" y="-4972"/>
                  <a:pt x="2569702" y="0"/>
                </a:cubicBezTo>
                <a:cubicBezTo>
                  <a:pt x="2827882" y="4972"/>
                  <a:pt x="2838350" y="-10043"/>
                  <a:pt x="2917683" y="0"/>
                </a:cubicBezTo>
                <a:cubicBezTo>
                  <a:pt x="2997016" y="10043"/>
                  <a:pt x="3198161" y="-327"/>
                  <a:pt x="3372734" y="0"/>
                </a:cubicBezTo>
                <a:cubicBezTo>
                  <a:pt x="3547307" y="327"/>
                  <a:pt x="4034451" y="-18148"/>
                  <a:pt x="4256069" y="0"/>
                </a:cubicBezTo>
                <a:cubicBezTo>
                  <a:pt x="4477687" y="18148"/>
                  <a:pt x="4824417" y="16183"/>
                  <a:pt x="5139405" y="0"/>
                </a:cubicBezTo>
                <a:cubicBezTo>
                  <a:pt x="5454393" y="-16183"/>
                  <a:pt x="5646393" y="37453"/>
                  <a:pt x="6022740" y="0"/>
                </a:cubicBezTo>
                <a:cubicBezTo>
                  <a:pt x="6399087" y="-37453"/>
                  <a:pt x="6264730" y="-14978"/>
                  <a:pt x="6370720" y="0"/>
                </a:cubicBezTo>
                <a:cubicBezTo>
                  <a:pt x="6476710" y="14978"/>
                  <a:pt x="6850983" y="-10935"/>
                  <a:pt x="7039914" y="0"/>
                </a:cubicBezTo>
                <a:cubicBezTo>
                  <a:pt x="7228845" y="10935"/>
                  <a:pt x="7484132" y="1435"/>
                  <a:pt x="7602036" y="0"/>
                </a:cubicBezTo>
                <a:cubicBezTo>
                  <a:pt x="7719940" y="-1435"/>
                  <a:pt x="7847726" y="3036"/>
                  <a:pt x="7950017" y="0"/>
                </a:cubicBezTo>
                <a:cubicBezTo>
                  <a:pt x="8052308" y="-3036"/>
                  <a:pt x="8399524" y="25013"/>
                  <a:pt x="8833352" y="0"/>
                </a:cubicBezTo>
                <a:cubicBezTo>
                  <a:pt x="9267181" y="-25013"/>
                  <a:pt x="9058706" y="-6522"/>
                  <a:pt x="9181332" y="0"/>
                </a:cubicBezTo>
                <a:cubicBezTo>
                  <a:pt x="9303958" y="6522"/>
                  <a:pt x="9360907" y="-15234"/>
                  <a:pt x="9529313" y="0"/>
                </a:cubicBezTo>
                <a:cubicBezTo>
                  <a:pt x="9697719" y="15234"/>
                  <a:pt x="9814602" y="-13258"/>
                  <a:pt x="10091435" y="0"/>
                </a:cubicBezTo>
                <a:cubicBezTo>
                  <a:pt x="10368268" y="13258"/>
                  <a:pt x="10535582" y="10562"/>
                  <a:pt x="10707093" y="0"/>
                </a:cubicBezTo>
                <a:cubicBezTo>
                  <a:pt x="10706439" y="8818"/>
                  <a:pt x="10706533" y="13823"/>
                  <a:pt x="10707093" y="18288"/>
                </a:cubicBezTo>
                <a:cubicBezTo>
                  <a:pt x="10426202" y="51180"/>
                  <a:pt x="10303752" y="40871"/>
                  <a:pt x="9930829" y="18288"/>
                </a:cubicBezTo>
                <a:cubicBezTo>
                  <a:pt x="9557906" y="-4295"/>
                  <a:pt x="9713926" y="18425"/>
                  <a:pt x="9582848" y="18288"/>
                </a:cubicBezTo>
                <a:cubicBezTo>
                  <a:pt x="9451770" y="18151"/>
                  <a:pt x="9346757" y="18804"/>
                  <a:pt x="9234868" y="18288"/>
                </a:cubicBezTo>
                <a:cubicBezTo>
                  <a:pt x="9122979" y="17772"/>
                  <a:pt x="8741125" y="12664"/>
                  <a:pt x="8565674" y="18288"/>
                </a:cubicBezTo>
                <a:cubicBezTo>
                  <a:pt x="8390223" y="23912"/>
                  <a:pt x="8360352" y="19046"/>
                  <a:pt x="8217694" y="18288"/>
                </a:cubicBezTo>
                <a:cubicBezTo>
                  <a:pt x="8075036" y="17530"/>
                  <a:pt x="7827656" y="41707"/>
                  <a:pt x="7548501" y="18288"/>
                </a:cubicBezTo>
                <a:cubicBezTo>
                  <a:pt x="7269346" y="-5131"/>
                  <a:pt x="6960979" y="32041"/>
                  <a:pt x="6772236" y="18288"/>
                </a:cubicBezTo>
                <a:cubicBezTo>
                  <a:pt x="6583493" y="4535"/>
                  <a:pt x="6322798" y="4897"/>
                  <a:pt x="6103043" y="18288"/>
                </a:cubicBezTo>
                <a:cubicBezTo>
                  <a:pt x="5883288" y="31679"/>
                  <a:pt x="5518214" y="-2334"/>
                  <a:pt x="5326779" y="18288"/>
                </a:cubicBezTo>
                <a:cubicBezTo>
                  <a:pt x="5135344" y="38910"/>
                  <a:pt x="4932048" y="-19812"/>
                  <a:pt x="4550515" y="18288"/>
                </a:cubicBezTo>
                <a:cubicBezTo>
                  <a:pt x="4168982" y="56388"/>
                  <a:pt x="4325804" y="14261"/>
                  <a:pt x="4202534" y="18288"/>
                </a:cubicBezTo>
                <a:cubicBezTo>
                  <a:pt x="4079264" y="22315"/>
                  <a:pt x="3882195" y="29447"/>
                  <a:pt x="3747483" y="18288"/>
                </a:cubicBezTo>
                <a:cubicBezTo>
                  <a:pt x="3612771" y="7129"/>
                  <a:pt x="3368145" y="8395"/>
                  <a:pt x="3185360" y="18288"/>
                </a:cubicBezTo>
                <a:cubicBezTo>
                  <a:pt x="3002575" y="28181"/>
                  <a:pt x="2761109" y="7726"/>
                  <a:pt x="2516167" y="18288"/>
                </a:cubicBezTo>
                <a:cubicBezTo>
                  <a:pt x="2271225" y="28850"/>
                  <a:pt x="1968823" y="61330"/>
                  <a:pt x="1632832" y="18288"/>
                </a:cubicBezTo>
                <a:cubicBezTo>
                  <a:pt x="1296842" y="-24754"/>
                  <a:pt x="1227318" y="47159"/>
                  <a:pt x="856567" y="18288"/>
                </a:cubicBezTo>
                <a:cubicBezTo>
                  <a:pt x="485816" y="-10583"/>
                  <a:pt x="398174" y="-3352"/>
                  <a:pt x="0" y="18288"/>
                </a:cubicBezTo>
                <a:cubicBezTo>
                  <a:pt x="313" y="10654"/>
                  <a:pt x="-263" y="4056"/>
                  <a:pt x="0" y="0"/>
                </a:cubicBezTo>
                <a:close/>
              </a:path>
              <a:path w="10707093" h="18288" stroke="0" extrusionOk="0">
                <a:moveTo>
                  <a:pt x="0" y="0"/>
                </a:moveTo>
                <a:cubicBezTo>
                  <a:pt x="190252" y="6047"/>
                  <a:pt x="355534" y="11068"/>
                  <a:pt x="455051" y="0"/>
                </a:cubicBezTo>
                <a:cubicBezTo>
                  <a:pt x="554568" y="-11068"/>
                  <a:pt x="631900" y="-1996"/>
                  <a:pt x="803032" y="0"/>
                </a:cubicBezTo>
                <a:cubicBezTo>
                  <a:pt x="974164" y="1996"/>
                  <a:pt x="1077965" y="20179"/>
                  <a:pt x="1258083" y="0"/>
                </a:cubicBezTo>
                <a:cubicBezTo>
                  <a:pt x="1438201" y="-20179"/>
                  <a:pt x="1697342" y="33436"/>
                  <a:pt x="1927277" y="0"/>
                </a:cubicBezTo>
                <a:cubicBezTo>
                  <a:pt x="2157212" y="-33436"/>
                  <a:pt x="2347109" y="-36776"/>
                  <a:pt x="2703541" y="0"/>
                </a:cubicBezTo>
                <a:cubicBezTo>
                  <a:pt x="3059973" y="36776"/>
                  <a:pt x="3275506" y="25697"/>
                  <a:pt x="3586876" y="0"/>
                </a:cubicBezTo>
                <a:cubicBezTo>
                  <a:pt x="3898246" y="-25697"/>
                  <a:pt x="4251284" y="1384"/>
                  <a:pt x="4470211" y="0"/>
                </a:cubicBezTo>
                <a:cubicBezTo>
                  <a:pt x="4689139" y="-1384"/>
                  <a:pt x="4820303" y="13083"/>
                  <a:pt x="5032334" y="0"/>
                </a:cubicBezTo>
                <a:cubicBezTo>
                  <a:pt x="5244365" y="-13083"/>
                  <a:pt x="5487320" y="-30683"/>
                  <a:pt x="5808598" y="0"/>
                </a:cubicBezTo>
                <a:cubicBezTo>
                  <a:pt x="6129876" y="30683"/>
                  <a:pt x="6267832" y="-13544"/>
                  <a:pt x="6477791" y="0"/>
                </a:cubicBezTo>
                <a:cubicBezTo>
                  <a:pt x="6687750" y="13544"/>
                  <a:pt x="6790750" y="-20567"/>
                  <a:pt x="7039914" y="0"/>
                </a:cubicBezTo>
                <a:cubicBezTo>
                  <a:pt x="7289078" y="20567"/>
                  <a:pt x="7544103" y="12120"/>
                  <a:pt x="7816178" y="0"/>
                </a:cubicBezTo>
                <a:cubicBezTo>
                  <a:pt x="8088253" y="-12120"/>
                  <a:pt x="8014361" y="-984"/>
                  <a:pt x="8164158" y="0"/>
                </a:cubicBezTo>
                <a:cubicBezTo>
                  <a:pt x="8313955" y="984"/>
                  <a:pt x="8538400" y="-7270"/>
                  <a:pt x="8726281" y="0"/>
                </a:cubicBezTo>
                <a:cubicBezTo>
                  <a:pt x="8914162" y="7270"/>
                  <a:pt x="9223631" y="-12576"/>
                  <a:pt x="9395474" y="0"/>
                </a:cubicBezTo>
                <a:cubicBezTo>
                  <a:pt x="9567317" y="12576"/>
                  <a:pt x="10233198" y="-58200"/>
                  <a:pt x="10707093" y="0"/>
                </a:cubicBezTo>
                <a:cubicBezTo>
                  <a:pt x="10706479" y="5722"/>
                  <a:pt x="10707273" y="12495"/>
                  <a:pt x="10707093" y="18288"/>
                </a:cubicBezTo>
                <a:cubicBezTo>
                  <a:pt x="10604866" y="8337"/>
                  <a:pt x="10348403" y="-1672"/>
                  <a:pt x="10252042" y="18288"/>
                </a:cubicBezTo>
                <a:cubicBezTo>
                  <a:pt x="10155681" y="38248"/>
                  <a:pt x="10011273" y="15216"/>
                  <a:pt x="9904061" y="18288"/>
                </a:cubicBezTo>
                <a:cubicBezTo>
                  <a:pt x="9796849" y="21360"/>
                  <a:pt x="9486114" y="28301"/>
                  <a:pt x="9234868" y="18288"/>
                </a:cubicBezTo>
                <a:cubicBezTo>
                  <a:pt x="8983622" y="8275"/>
                  <a:pt x="8923412" y="14264"/>
                  <a:pt x="8779816" y="18288"/>
                </a:cubicBezTo>
                <a:cubicBezTo>
                  <a:pt x="8636220" y="22312"/>
                  <a:pt x="8219412" y="48461"/>
                  <a:pt x="7896481" y="18288"/>
                </a:cubicBezTo>
                <a:cubicBezTo>
                  <a:pt x="7573551" y="-11885"/>
                  <a:pt x="7680776" y="34390"/>
                  <a:pt x="7548501" y="18288"/>
                </a:cubicBezTo>
                <a:cubicBezTo>
                  <a:pt x="7416226" y="2186"/>
                  <a:pt x="7189295" y="-8927"/>
                  <a:pt x="6879307" y="18288"/>
                </a:cubicBezTo>
                <a:cubicBezTo>
                  <a:pt x="6569319" y="45503"/>
                  <a:pt x="6606397" y="34073"/>
                  <a:pt x="6531327" y="18288"/>
                </a:cubicBezTo>
                <a:cubicBezTo>
                  <a:pt x="6456257" y="2503"/>
                  <a:pt x="6256287" y="-1022"/>
                  <a:pt x="6076275" y="18288"/>
                </a:cubicBezTo>
                <a:cubicBezTo>
                  <a:pt x="5896263" y="37598"/>
                  <a:pt x="5561505" y="21589"/>
                  <a:pt x="5300011" y="18288"/>
                </a:cubicBezTo>
                <a:cubicBezTo>
                  <a:pt x="5038517" y="14987"/>
                  <a:pt x="4683756" y="5326"/>
                  <a:pt x="4416676" y="18288"/>
                </a:cubicBezTo>
                <a:cubicBezTo>
                  <a:pt x="4149596" y="31250"/>
                  <a:pt x="4138817" y="25243"/>
                  <a:pt x="3961624" y="18288"/>
                </a:cubicBezTo>
                <a:cubicBezTo>
                  <a:pt x="3784431" y="11333"/>
                  <a:pt x="3587684" y="44703"/>
                  <a:pt x="3292431" y="18288"/>
                </a:cubicBezTo>
                <a:cubicBezTo>
                  <a:pt x="2997178" y="-8127"/>
                  <a:pt x="2997449" y="-1999"/>
                  <a:pt x="2837380" y="18288"/>
                </a:cubicBezTo>
                <a:cubicBezTo>
                  <a:pt x="2677311" y="38575"/>
                  <a:pt x="2287825" y="17218"/>
                  <a:pt x="2061115" y="18288"/>
                </a:cubicBezTo>
                <a:cubicBezTo>
                  <a:pt x="1834405" y="19358"/>
                  <a:pt x="1613952" y="33317"/>
                  <a:pt x="1498993" y="18288"/>
                </a:cubicBezTo>
                <a:cubicBezTo>
                  <a:pt x="1384034" y="3259"/>
                  <a:pt x="1190846" y="16510"/>
                  <a:pt x="1043942" y="18288"/>
                </a:cubicBezTo>
                <a:cubicBezTo>
                  <a:pt x="897038" y="20066"/>
                  <a:pt x="767237" y="2670"/>
                  <a:pt x="695961" y="18288"/>
                </a:cubicBezTo>
                <a:cubicBezTo>
                  <a:pt x="624685" y="33906"/>
                  <a:pt x="186765" y="38743"/>
                  <a:pt x="0" y="18288"/>
                </a:cubicBezTo>
                <a:cubicBezTo>
                  <a:pt x="465" y="13062"/>
                  <a:pt x="-894" y="9029"/>
                  <a:pt x="0" y="0"/>
                </a:cubicBezTo>
                <a:close/>
              </a:path>
            </a:pathLst>
          </a:custGeom>
          <a:solidFill>
            <a:srgbClr val="0E5A6A">
              <a:alpha val="74902"/>
            </a:srgbClr>
          </a:solidFill>
          <a:ln w="44450" cap="rnd" cmpd="sng" algn="ctr">
            <a:solidFill>
              <a:srgbClr val="0E5A6A">
                <a:alpha val="74902"/>
              </a:srgbClr>
            </a:solidFill>
            <a:prstDash val="solid"/>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85C05298-906E-1070-0293-E8BA8B5BC717}"/>
              </a:ext>
            </a:extLst>
          </p:cNvPr>
          <p:cNvSpPr>
            <a:spLocks noGrp="1"/>
          </p:cNvSpPr>
          <p:nvPr>
            <p:ph type="body" sz="half" idx="2"/>
          </p:nvPr>
        </p:nvSpPr>
        <p:spPr>
          <a:xfrm>
            <a:off x="838200" y="2071316"/>
            <a:ext cx="6447844" cy="4119172"/>
          </a:xfrm>
        </p:spPr>
        <p:txBody>
          <a:bodyPr vert="horz" lIns="91440" tIns="45720" rIns="91440" bIns="45720" rtlCol="0" anchor="t">
            <a:normAutofit fontScale="92500"/>
          </a:bodyPr>
          <a:lstStyle/>
          <a:p>
            <a:pPr indent="-228600">
              <a:buFont typeface="Arial" panose="020B0604020202020204" pitchFamily="34" charset="0"/>
              <a:buChar char="•"/>
            </a:pPr>
            <a:r>
              <a:rPr lang="en-US" sz="2200" dirty="0"/>
              <a:t>My Home Life conducted one of the </a:t>
            </a:r>
            <a:r>
              <a:rPr lang="en-US" sz="2200" b="1" dirty="0"/>
              <a:t>largest ever qualitative research studies</a:t>
            </a:r>
            <a:r>
              <a:rPr lang="en-US" sz="2200" dirty="0"/>
              <a:t> on </a:t>
            </a:r>
            <a:r>
              <a:rPr lang="en-US" sz="2200" b="1" dirty="0"/>
              <a:t>older people’s experiences of living in residential care</a:t>
            </a:r>
            <a:r>
              <a:rPr lang="en-US" sz="2200" dirty="0"/>
              <a:t>, speaking to older people, families and care teams across the UK.</a:t>
            </a:r>
          </a:p>
          <a:p>
            <a:pPr indent="-228600">
              <a:buFont typeface="Arial" panose="020B0604020202020204" pitchFamily="34" charset="0"/>
              <a:buChar char="•"/>
            </a:pPr>
            <a:r>
              <a:rPr lang="en-US" sz="2200" dirty="0"/>
              <a:t>‘Thriving in Residential Care’ research published in 2024 identifies some challenges but reveals proportionally </a:t>
            </a:r>
            <a:r>
              <a:rPr lang="en-US" sz="2200" b="1" dirty="0"/>
              <a:t>many more benefits of living in a care home.</a:t>
            </a:r>
            <a:endParaRPr lang="en-US" sz="2200" dirty="0"/>
          </a:p>
          <a:p>
            <a:pPr indent="-228600">
              <a:buFont typeface="Arial" panose="020B0604020202020204" pitchFamily="34" charset="0"/>
              <a:buChar char="•"/>
            </a:pPr>
            <a:r>
              <a:rPr lang="en-US" sz="2200" dirty="0"/>
              <a:t>It shines a light on </a:t>
            </a:r>
            <a:r>
              <a:rPr lang="en-US" sz="2200" b="1" dirty="0"/>
              <a:t>six key ways that older people can thrive in a care home</a:t>
            </a:r>
            <a:r>
              <a:rPr lang="en-US" sz="2200" dirty="0"/>
              <a:t>, if the conditions are right.</a:t>
            </a:r>
          </a:p>
          <a:p>
            <a:pPr indent="-228600">
              <a:buFont typeface="Arial" panose="020B0604020202020204" pitchFamily="34" charset="0"/>
              <a:buChar char="•"/>
            </a:pPr>
            <a:r>
              <a:rPr lang="en-US" sz="2200" dirty="0">
                <a:hlinkClick r:id="rId3"/>
              </a:rPr>
              <a:t>Thriving in Residential Care - My Home Life England</a:t>
            </a:r>
            <a:endParaRPr lang="en-US" sz="2200" dirty="0"/>
          </a:p>
          <a:p>
            <a:pPr indent="-228600">
              <a:buFont typeface="Arial" panose="020B0604020202020204" pitchFamily="34" charset="0"/>
              <a:buChar char="•"/>
            </a:pPr>
            <a:endParaRPr lang="en-US" sz="2200" dirty="0"/>
          </a:p>
        </p:txBody>
      </p:sp>
      <p:pic>
        <p:nvPicPr>
          <p:cNvPr id="9" name="Picture Placeholder 8" descr="A group of old people painting&#10;&#10;AI-generated content may be incorrect.">
            <a:extLst>
              <a:ext uri="{FF2B5EF4-FFF2-40B4-BE49-F238E27FC236}">
                <a16:creationId xmlns:a16="http://schemas.microsoft.com/office/drawing/2014/main" id="{C441A9B7-BD55-98FD-04D9-F21CD9307C97}"/>
              </a:ext>
            </a:extLst>
          </p:cNvPr>
          <p:cNvPicPr>
            <a:picLocks noGrp="1" noChangeAspect="1"/>
          </p:cNvPicPr>
          <p:nvPr>
            <p:ph type="pic" idx="1"/>
          </p:nvPr>
        </p:nvPicPr>
        <p:blipFill>
          <a:blip r:embed="rId4"/>
          <a:srcRect l="5220" r="17096" b="2"/>
          <a:stretch>
            <a:fillRect/>
          </a:stretch>
        </p:blipFill>
        <p:spPr>
          <a:xfrm>
            <a:off x="7286045" y="2093976"/>
            <a:ext cx="4613681" cy="4096512"/>
          </a:xfrm>
          <a:prstGeom prst="rect">
            <a:avLst/>
          </a:prstGeom>
        </p:spPr>
      </p:pic>
    </p:spTree>
    <p:extLst>
      <p:ext uri="{BB962C8B-B14F-4D97-AF65-F5344CB8AC3E}">
        <p14:creationId xmlns:p14="http://schemas.microsoft.com/office/powerpoint/2010/main" val="2629769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3" name="PremiumHighlight_Rounded">
            <a:extLst>
              <a:ext uri="{FF2B5EF4-FFF2-40B4-BE49-F238E27FC236}">
                <a16:creationId xmlns:a16="http://schemas.microsoft.com/office/drawing/2014/main" id="{E9AFA36D-9EF9-4CFE-86E8-7EF728AB663C}"/>
              </a:ext>
            </a:extLst>
          </p:cNvPr>
          <p:cNvSpPr/>
          <p:nvPr/>
        </p:nvSpPr>
        <p:spPr>
          <a:xfrm>
            <a:off x="7928114" y="1232451"/>
            <a:ext cx="3200400" cy="3850918"/>
          </a:xfrm>
          <a:prstGeom prst="roundRect">
            <a:avLst/>
          </a:prstGeom>
          <a:solidFill>
            <a:srgbClr val="1F4E79"/>
          </a:solidFill>
          <a:ln w="0" cap="flat" cmpd="sng" algn="ctr">
            <a:solidFill>
              <a:srgbClr val="1F4E79"/>
            </a:solid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US"/>
          </a:p>
        </p:txBody>
      </p:sp>
      <p:sp>
        <p:nvSpPr>
          <p:cNvPr id="2" name="Title 1">
            <a:extLst>
              <a:ext uri="{FF2B5EF4-FFF2-40B4-BE49-F238E27FC236}">
                <a16:creationId xmlns:a16="http://schemas.microsoft.com/office/drawing/2014/main" id="{39178111-4CB9-6184-B0F8-B503EA1672DA}"/>
              </a:ext>
            </a:extLst>
          </p:cNvPr>
          <p:cNvSpPr>
            <a:spLocks noGrp="1"/>
          </p:cNvSpPr>
          <p:nvPr>
            <p:ph type="title"/>
          </p:nvPr>
        </p:nvSpPr>
        <p:spPr>
          <a:xfrm>
            <a:off x="838200" y="112734"/>
            <a:ext cx="6281928" cy="6472199"/>
          </a:xfrm>
        </p:spPr>
        <p:txBody>
          <a:bodyPr vert="horz" lIns="91440" tIns="45720" rIns="91440" bIns="45720" rtlCol="0" anchor="b">
            <a:normAutofit fontScale="90000"/>
          </a:bodyPr>
          <a:lstStyle/>
          <a:p>
            <a:br>
              <a:rPr lang="en-US" sz="5400" kern="1200" dirty="0">
                <a:solidFill>
                  <a:schemeClr val="tx1"/>
                </a:solidFill>
                <a:latin typeface="+mj-lt"/>
                <a:ea typeface="+mj-ea"/>
                <a:cs typeface="+mj-cs"/>
              </a:rPr>
            </a:br>
            <a:br>
              <a:rPr lang="en-US" sz="5400" kern="1200" dirty="0">
                <a:solidFill>
                  <a:schemeClr val="tx1"/>
                </a:solidFill>
                <a:latin typeface="+mj-lt"/>
                <a:ea typeface="+mj-ea"/>
                <a:cs typeface="+mj-cs"/>
              </a:rPr>
            </a:br>
            <a:br>
              <a:rPr lang="en-US" sz="5400" kern="1200" dirty="0">
                <a:solidFill>
                  <a:schemeClr val="tx1"/>
                </a:solidFill>
                <a:latin typeface="+mj-lt"/>
                <a:ea typeface="+mj-ea"/>
                <a:cs typeface="+mj-cs"/>
              </a:rPr>
            </a:br>
            <a:br>
              <a:rPr lang="en-US" sz="5400" kern="1200" dirty="0">
                <a:solidFill>
                  <a:schemeClr val="tx1"/>
                </a:solidFill>
                <a:latin typeface="+mj-lt"/>
                <a:ea typeface="+mj-ea"/>
                <a:cs typeface="+mj-cs"/>
              </a:rPr>
            </a:br>
            <a:r>
              <a:rPr lang="en-US" sz="5400" kern="1200" dirty="0">
                <a:solidFill>
                  <a:schemeClr val="tx1"/>
                </a:solidFill>
                <a:latin typeface="+mj-lt"/>
                <a:ea typeface="+mj-ea"/>
                <a:cs typeface="+mj-cs"/>
              </a:rPr>
              <a:t>Six Dimensions of Thriving</a:t>
            </a:r>
            <a:br>
              <a:rPr lang="en-US" sz="2400" kern="1200" dirty="0">
                <a:solidFill>
                  <a:schemeClr val="tx1"/>
                </a:solidFill>
                <a:latin typeface="+mj-lt"/>
                <a:ea typeface="+mj-ea"/>
                <a:cs typeface="+mj-cs"/>
              </a:rPr>
            </a:br>
            <a:br>
              <a:rPr lang="en-US" sz="2400" kern="1200" dirty="0">
                <a:solidFill>
                  <a:schemeClr val="tx1"/>
                </a:solidFill>
                <a:latin typeface="+mj-lt"/>
                <a:ea typeface="+mj-ea"/>
                <a:cs typeface="+mj-cs"/>
              </a:rPr>
            </a:br>
            <a:r>
              <a:rPr lang="en-US" sz="2700" b="1" i="1" dirty="0"/>
              <a:t>Thrive is a way of thinking </a:t>
            </a:r>
            <a:r>
              <a:rPr lang="en-US" sz="2700" i="1" dirty="0"/>
              <a:t>about everyday life in care homes</a:t>
            </a:r>
            <a:br>
              <a:rPr lang="en-US" sz="2700" i="1" dirty="0"/>
            </a:br>
            <a:br>
              <a:rPr lang="en-US" sz="2700" dirty="0"/>
            </a:br>
            <a:r>
              <a:rPr lang="en-US" sz="2700" i="1" dirty="0"/>
              <a:t>It’s </a:t>
            </a:r>
            <a:r>
              <a:rPr lang="en-US" sz="2700" b="1" i="1" dirty="0"/>
              <a:t>not about doing more</a:t>
            </a:r>
            <a:r>
              <a:rPr lang="en-US" sz="2700" i="1" dirty="0"/>
              <a:t> — it’s often about doing things slightly differently.</a:t>
            </a:r>
            <a:br>
              <a:rPr lang="en-US" sz="2700" b="1" i="1" kern="1200" dirty="0">
                <a:solidFill>
                  <a:schemeClr val="tx1"/>
                </a:solidFill>
                <a:latin typeface="+mj-lt"/>
                <a:ea typeface="+mj-ea"/>
                <a:cs typeface="+mj-cs"/>
              </a:rPr>
            </a:br>
            <a:br>
              <a:rPr lang="en-US" sz="5600" b="1" kern="1200" dirty="0">
                <a:solidFill>
                  <a:schemeClr val="tx1"/>
                </a:solidFill>
                <a:latin typeface="+mj-lt"/>
                <a:ea typeface="+mj-ea"/>
                <a:cs typeface="+mj-cs"/>
              </a:rPr>
            </a:br>
            <a:br>
              <a:rPr lang="en-US" sz="5600" b="1" kern="1200" dirty="0">
                <a:solidFill>
                  <a:schemeClr val="tx1"/>
                </a:solidFill>
                <a:latin typeface="+mj-lt"/>
                <a:ea typeface="+mj-ea"/>
                <a:cs typeface="+mj-cs"/>
              </a:rPr>
            </a:br>
            <a:endParaRPr lang="en-US" sz="5600" kern="1200" dirty="0">
              <a:solidFill>
                <a:schemeClr val="tx1"/>
              </a:solidFill>
              <a:latin typeface="+mj-lt"/>
              <a:ea typeface="+mj-ea"/>
              <a:cs typeface="+mj-cs"/>
            </a:endParaRPr>
          </a:p>
        </p:txBody>
      </p:sp>
      <p:sp>
        <p:nvSpPr>
          <p:cNvPr id="4" name="Text Placeholder 2">
            <a:extLst>
              <a:ext uri="{FF2B5EF4-FFF2-40B4-BE49-F238E27FC236}">
                <a16:creationId xmlns:a16="http://schemas.microsoft.com/office/drawing/2014/main" id="{F0E60FF7-F200-2ADC-A35D-03299EF4F755}"/>
              </a:ext>
            </a:extLst>
          </p:cNvPr>
          <p:cNvSpPr>
            <a:spLocks noGrp="1"/>
          </p:cNvSpPr>
          <p:nvPr>
            <p:ph type="body" idx="1"/>
          </p:nvPr>
        </p:nvSpPr>
        <p:spPr>
          <a:xfrm>
            <a:off x="7928114" y="1232452"/>
            <a:ext cx="3200400" cy="3850919"/>
          </a:xfrm>
          <a:noFill/>
          <a:ln w="0">
            <a:solidFill>
              <a:srgbClr val="FFFFFF"/>
            </a:solidFill>
          </a:ln>
        </p:spPr>
        <p:txBody>
          <a:bodyPr vert="horz" lIns="304800" tIns="304800" rIns="304800" bIns="279400" rtlCol="0" anchor="ctr" anchorCtr="0">
            <a:normAutofit lnSpcReduction="10000"/>
          </a:bodyPr>
          <a:lstStyle/>
          <a:p>
            <a:r>
              <a:rPr lang="en-US" b="1" kern="1200">
                <a:solidFill>
                  <a:srgbClr val="FFFFFF"/>
                </a:solidFill>
                <a:latin typeface="+mn-lt"/>
                <a:ea typeface="+mn-ea"/>
                <a:cs typeface="+mn-cs"/>
              </a:rPr>
              <a:t>Thriving is measured </a:t>
            </a:r>
          </a:p>
          <a:p>
            <a:r>
              <a:rPr lang="en-US" b="1" kern="1200" dirty="0">
                <a:solidFill>
                  <a:srgbClr val="FFFFFF"/>
                </a:solidFill>
                <a:latin typeface="+mn-lt"/>
                <a:ea typeface="+mn-ea"/>
                <a:cs typeface="+mn-cs"/>
              </a:rPr>
              <a:t>Relationally, </a:t>
            </a:r>
          </a:p>
          <a:p>
            <a:r>
              <a:rPr lang="en-US" b="1" kern="1200" dirty="0">
                <a:solidFill>
                  <a:srgbClr val="FFFFFF"/>
                </a:solidFill>
                <a:latin typeface="+mn-lt"/>
                <a:ea typeface="+mn-ea"/>
                <a:cs typeface="+mn-cs"/>
              </a:rPr>
              <a:t>Actively, </a:t>
            </a:r>
          </a:p>
          <a:p>
            <a:r>
              <a:rPr lang="en-US" b="1" kern="1200" dirty="0">
                <a:solidFill>
                  <a:srgbClr val="FFFFFF"/>
                </a:solidFill>
                <a:latin typeface="+mn-lt"/>
                <a:ea typeface="+mn-ea"/>
                <a:cs typeface="+mn-cs"/>
              </a:rPr>
              <a:t>Inclusively, </a:t>
            </a:r>
          </a:p>
          <a:p>
            <a:r>
              <a:rPr lang="en-US" b="1" kern="1200" dirty="0">
                <a:solidFill>
                  <a:srgbClr val="FFFFFF"/>
                </a:solidFill>
                <a:latin typeface="+mn-lt"/>
                <a:ea typeface="+mn-ea"/>
                <a:cs typeface="+mn-cs"/>
              </a:rPr>
              <a:t>Securely, </a:t>
            </a:r>
          </a:p>
          <a:p>
            <a:r>
              <a:rPr lang="en-US" b="1" kern="1200" dirty="0">
                <a:solidFill>
                  <a:srgbClr val="FFFFFF"/>
                </a:solidFill>
                <a:latin typeface="+mn-lt"/>
                <a:ea typeface="+mn-ea"/>
                <a:cs typeface="+mn-cs"/>
              </a:rPr>
              <a:t>with Dignity, </a:t>
            </a:r>
          </a:p>
          <a:p>
            <a:r>
              <a:rPr lang="en-US" b="1" kern="1200" dirty="0">
                <a:solidFill>
                  <a:srgbClr val="FFFFFF"/>
                </a:solidFill>
                <a:latin typeface="+mn-lt"/>
                <a:ea typeface="+mn-ea"/>
                <a:cs typeface="+mn-cs"/>
              </a:rPr>
              <a:t>and Healthily</a:t>
            </a:r>
            <a:endParaRPr lang="en-US" b="1" kern="1200">
              <a:solidFill>
                <a:srgbClr val="FFFFFF"/>
              </a:solidFill>
              <a:latin typeface="+mn-lt"/>
              <a:ea typeface="+mn-ea"/>
              <a:cs typeface="+mn-cs"/>
            </a:endParaRPr>
          </a:p>
        </p:txBody>
      </p:sp>
      <p:sp>
        <p:nvSpPr>
          <p:cNvPr id="13" name="sketch line">
            <a:extLst>
              <a:ext uri="{FF2B5EF4-FFF2-40B4-BE49-F238E27FC236}">
                <a16:creationId xmlns:a16="http://schemas.microsoft.com/office/drawing/2014/main" id="{2A39B854-4B6C-4F7F-A602-6F97770CED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199" y="5439978"/>
            <a:ext cx="6281928" cy="12700"/>
          </a:xfrm>
          <a:custGeom>
            <a:avLst/>
            <a:gdLst>
              <a:gd name="csX0" fmla="*/ 0 w 6281928"/>
              <a:gd name="csY0" fmla="*/ 0 h 12700"/>
              <a:gd name="csX1" fmla="*/ 572353 w 6281928"/>
              <a:gd name="csY1" fmla="*/ 0 h 12700"/>
              <a:gd name="csX2" fmla="*/ 1207526 w 6281928"/>
              <a:gd name="csY2" fmla="*/ 0 h 12700"/>
              <a:gd name="csX3" fmla="*/ 1779880 w 6281928"/>
              <a:gd name="csY3" fmla="*/ 0 h 12700"/>
              <a:gd name="csX4" fmla="*/ 2540691 w 6281928"/>
              <a:gd name="csY4" fmla="*/ 0 h 12700"/>
              <a:gd name="csX5" fmla="*/ 3238683 w 6281928"/>
              <a:gd name="csY5" fmla="*/ 0 h 12700"/>
              <a:gd name="csX6" fmla="*/ 3936675 w 6281928"/>
              <a:gd name="csY6" fmla="*/ 0 h 12700"/>
              <a:gd name="csX7" fmla="*/ 4760305 w 6281928"/>
              <a:gd name="csY7" fmla="*/ 0 h 12700"/>
              <a:gd name="csX8" fmla="*/ 5521117 w 6281928"/>
              <a:gd name="csY8" fmla="*/ 0 h 12700"/>
              <a:gd name="csX9" fmla="*/ 6281928 w 6281928"/>
              <a:gd name="csY9" fmla="*/ 0 h 12700"/>
              <a:gd name="csX10" fmla="*/ 6281928 w 6281928"/>
              <a:gd name="csY10" fmla="*/ 12700 h 12700"/>
              <a:gd name="csX11" fmla="*/ 5772394 w 6281928"/>
              <a:gd name="csY11" fmla="*/ 12700 h 12700"/>
              <a:gd name="csX12" fmla="*/ 5200040 w 6281928"/>
              <a:gd name="csY12" fmla="*/ 12700 h 12700"/>
              <a:gd name="csX13" fmla="*/ 4439229 w 6281928"/>
              <a:gd name="csY13" fmla="*/ 12700 h 12700"/>
              <a:gd name="csX14" fmla="*/ 3615599 w 6281928"/>
              <a:gd name="csY14" fmla="*/ 12700 h 12700"/>
              <a:gd name="csX15" fmla="*/ 2980426 w 6281928"/>
              <a:gd name="csY15" fmla="*/ 12700 h 12700"/>
              <a:gd name="csX16" fmla="*/ 2156795 w 6281928"/>
              <a:gd name="csY16" fmla="*/ 12700 h 12700"/>
              <a:gd name="csX17" fmla="*/ 1584442 w 6281928"/>
              <a:gd name="csY17" fmla="*/ 12700 h 12700"/>
              <a:gd name="csX18" fmla="*/ 1074908 w 6281928"/>
              <a:gd name="csY18" fmla="*/ 12700 h 12700"/>
              <a:gd name="csX19" fmla="*/ 0 w 6281928"/>
              <a:gd name="csY19" fmla="*/ 12700 h 12700"/>
              <a:gd name="csX20" fmla="*/ 0 w 6281928"/>
              <a:gd name="csY20" fmla="*/ 0 h 127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Lst>
            <a:rect l="l" t="t" r="r" b="b"/>
            <a:pathLst>
              <a:path w="6281928" h="12700" fill="none" extrusionOk="0">
                <a:moveTo>
                  <a:pt x="0" y="0"/>
                </a:moveTo>
                <a:cubicBezTo>
                  <a:pt x="205960" y="24870"/>
                  <a:pt x="343550" y="5918"/>
                  <a:pt x="572353" y="0"/>
                </a:cubicBezTo>
                <a:cubicBezTo>
                  <a:pt x="801156" y="-5918"/>
                  <a:pt x="1015649" y="-11381"/>
                  <a:pt x="1207526" y="0"/>
                </a:cubicBezTo>
                <a:cubicBezTo>
                  <a:pt x="1399403" y="11381"/>
                  <a:pt x="1549725" y="7866"/>
                  <a:pt x="1779880" y="0"/>
                </a:cubicBezTo>
                <a:cubicBezTo>
                  <a:pt x="2010035" y="-7866"/>
                  <a:pt x="2190674" y="12826"/>
                  <a:pt x="2540691" y="0"/>
                </a:cubicBezTo>
                <a:cubicBezTo>
                  <a:pt x="2890708" y="-12826"/>
                  <a:pt x="3025718" y="-18534"/>
                  <a:pt x="3238683" y="0"/>
                </a:cubicBezTo>
                <a:cubicBezTo>
                  <a:pt x="3451648" y="18534"/>
                  <a:pt x="3603947" y="14884"/>
                  <a:pt x="3936675" y="0"/>
                </a:cubicBezTo>
                <a:cubicBezTo>
                  <a:pt x="4269403" y="-14884"/>
                  <a:pt x="4480718" y="-24607"/>
                  <a:pt x="4760305" y="0"/>
                </a:cubicBezTo>
                <a:cubicBezTo>
                  <a:pt x="5039892" y="24607"/>
                  <a:pt x="5359549" y="-31311"/>
                  <a:pt x="5521117" y="0"/>
                </a:cubicBezTo>
                <a:cubicBezTo>
                  <a:pt x="5682685" y="31311"/>
                  <a:pt x="5986067" y="-12593"/>
                  <a:pt x="6281928" y="0"/>
                </a:cubicBezTo>
                <a:cubicBezTo>
                  <a:pt x="6281621" y="4845"/>
                  <a:pt x="6282187" y="7056"/>
                  <a:pt x="6281928" y="12700"/>
                </a:cubicBezTo>
                <a:cubicBezTo>
                  <a:pt x="6078981" y="2840"/>
                  <a:pt x="5961061" y="-3298"/>
                  <a:pt x="5772394" y="12700"/>
                </a:cubicBezTo>
                <a:cubicBezTo>
                  <a:pt x="5583727" y="28698"/>
                  <a:pt x="5329968" y="18620"/>
                  <a:pt x="5200040" y="12700"/>
                </a:cubicBezTo>
                <a:cubicBezTo>
                  <a:pt x="5070112" y="6780"/>
                  <a:pt x="4793288" y="15482"/>
                  <a:pt x="4439229" y="12700"/>
                </a:cubicBezTo>
                <a:cubicBezTo>
                  <a:pt x="4085170" y="9918"/>
                  <a:pt x="3813765" y="-22054"/>
                  <a:pt x="3615599" y="12700"/>
                </a:cubicBezTo>
                <a:cubicBezTo>
                  <a:pt x="3417433" y="47454"/>
                  <a:pt x="3133643" y="15139"/>
                  <a:pt x="2980426" y="12700"/>
                </a:cubicBezTo>
                <a:cubicBezTo>
                  <a:pt x="2827209" y="10261"/>
                  <a:pt x="2380685" y="46262"/>
                  <a:pt x="2156795" y="12700"/>
                </a:cubicBezTo>
                <a:cubicBezTo>
                  <a:pt x="1932905" y="-20862"/>
                  <a:pt x="1716744" y="-6986"/>
                  <a:pt x="1584442" y="12700"/>
                </a:cubicBezTo>
                <a:cubicBezTo>
                  <a:pt x="1452140" y="32386"/>
                  <a:pt x="1280887" y="7162"/>
                  <a:pt x="1074908" y="12700"/>
                </a:cubicBezTo>
                <a:cubicBezTo>
                  <a:pt x="868929" y="18238"/>
                  <a:pt x="318124" y="-23466"/>
                  <a:pt x="0" y="12700"/>
                </a:cubicBezTo>
                <a:cubicBezTo>
                  <a:pt x="505" y="8823"/>
                  <a:pt x="478" y="3979"/>
                  <a:pt x="0" y="0"/>
                </a:cubicBezTo>
                <a:close/>
              </a:path>
              <a:path w="6281928" h="12700" stroke="0" extrusionOk="0">
                <a:moveTo>
                  <a:pt x="0" y="0"/>
                </a:moveTo>
                <a:cubicBezTo>
                  <a:pt x="135290" y="27650"/>
                  <a:pt x="488372" y="4391"/>
                  <a:pt x="635173" y="0"/>
                </a:cubicBezTo>
                <a:cubicBezTo>
                  <a:pt x="781974" y="-4391"/>
                  <a:pt x="992816" y="14310"/>
                  <a:pt x="1144707" y="0"/>
                </a:cubicBezTo>
                <a:cubicBezTo>
                  <a:pt x="1296598" y="-14310"/>
                  <a:pt x="1796462" y="-1258"/>
                  <a:pt x="1968337" y="0"/>
                </a:cubicBezTo>
                <a:cubicBezTo>
                  <a:pt x="2140212" y="1258"/>
                  <a:pt x="2343376" y="-12852"/>
                  <a:pt x="2603510" y="0"/>
                </a:cubicBezTo>
                <a:cubicBezTo>
                  <a:pt x="2863644" y="12852"/>
                  <a:pt x="2935073" y="-10591"/>
                  <a:pt x="3238683" y="0"/>
                </a:cubicBezTo>
                <a:cubicBezTo>
                  <a:pt x="3542293" y="10591"/>
                  <a:pt x="3731676" y="3538"/>
                  <a:pt x="4062313" y="0"/>
                </a:cubicBezTo>
                <a:cubicBezTo>
                  <a:pt x="4392950" y="-3538"/>
                  <a:pt x="4440715" y="28126"/>
                  <a:pt x="4634667" y="0"/>
                </a:cubicBezTo>
                <a:cubicBezTo>
                  <a:pt x="4828619" y="-28126"/>
                  <a:pt x="5052661" y="8974"/>
                  <a:pt x="5458297" y="0"/>
                </a:cubicBezTo>
                <a:cubicBezTo>
                  <a:pt x="5863933" y="-8974"/>
                  <a:pt x="5906900" y="-24516"/>
                  <a:pt x="6281928" y="0"/>
                </a:cubicBezTo>
                <a:cubicBezTo>
                  <a:pt x="6281582" y="4645"/>
                  <a:pt x="6281480" y="8914"/>
                  <a:pt x="6281928" y="12700"/>
                </a:cubicBezTo>
                <a:cubicBezTo>
                  <a:pt x="6036108" y="9751"/>
                  <a:pt x="5743611" y="4827"/>
                  <a:pt x="5583936" y="12700"/>
                </a:cubicBezTo>
                <a:cubicBezTo>
                  <a:pt x="5424261" y="20573"/>
                  <a:pt x="5250533" y="-5767"/>
                  <a:pt x="4948763" y="12700"/>
                </a:cubicBezTo>
                <a:cubicBezTo>
                  <a:pt x="4646993" y="31167"/>
                  <a:pt x="4354673" y="1977"/>
                  <a:pt x="4125133" y="12700"/>
                </a:cubicBezTo>
                <a:cubicBezTo>
                  <a:pt x="3895593" y="23424"/>
                  <a:pt x="3570246" y="23621"/>
                  <a:pt x="3301502" y="12700"/>
                </a:cubicBezTo>
                <a:cubicBezTo>
                  <a:pt x="3032758" y="1779"/>
                  <a:pt x="2955340" y="6317"/>
                  <a:pt x="2729149" y="12700"/>
                </a:cubicBezTo>
                <a:cubicBezTo>
                  <a:pt x="2502958" y="19083"/>
                  <a:pt x="2269423" y="-2446"/>
                  <a:pt x="2031157" y="12700"/>
                </a:cubicBezTo>
                <a:cubicBezTo>
                  <a:pt x="1792891" y="27846"/>
                  <a:pt x="1484731" y="16534"/>
                  <a:pt x="1207526" y="12700"/>
                </a:cubicBezTo>
                <a:cubicBezTo>
                  <a:pt x="930321" y="8866"/>
                  <a:pt x="560231" y="-38990"/>
                  <a:pt x="0" y="12700"/>
                </a:cubicBezTo>
                <a:cubicBezTo>
                  <a:pt x="208" y="7758"/>
                  <a:pt x="-476" y="4246"/>
                  <a:pt x="0" y="0"/>
                </a:cubicBezTo>
                <a:close/>
              </a:path>
            </a:pathLst>
          </a:custGeom>
          <a:solidFill>
            <a:srgbClr val="D9DDE3"/>
          </a:solidFill>
          <a:ln w="6350" cap="rnd" cmpd="sng" algn="ctr">
            <a:solidFill>
              <a:srgbClr val="D9DDE3"/>
            </a:solidFill>
            <a:prstDash val="solid"/>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00804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7682F5E4-6BFC-8DF4-5755-8505018FC728}"/>
              </a:ext>
            </a:extLst>
          </p:cNvPr>
          <p:cNvSpPr>
            <a:spLocks noGrp="1"/>
          </p:cNvSpPr>
          <p:nvPr>
            <p:ph type="title"/>
          </p:nvPr>
        </p:nvSpPr>
        <p:spPr>
          <a:xfrm>
            <a:off x="838200" y="325369"/>
            <a:ext cx="4368602" cy="1956841"/>
          </a:xfrm>
        </p:spPr>
        <p:txBody>
          <a:bodyPr anchor="b">
            <a:normAutofit/>
          </a:bodyPr>
          <a:lstStyle/>
          <a:p>
            <a:r>
              <a:rPr lang="en-GB" sz="5400" dirty="0"/>
              <a:t>Drive to Thrive 2025</a:t>
            </a:r>
          </a:p>
        </p:txBody>
      </p:sp>
      <p:sp>
        <p:nvSpPr>
          <p:cNvPr id="17"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2586994"/>
            <a:ext cx="3474720" cy="18288"/>
          </a:xfrm>
          <a:custGeom>
            <a:avLst/>
            <a:gdLst>
              <a:gd name="csX0" fmla="*/ 0 w 3474720"/>
              <a:gd name="csY0" fmla="*/ 0 h 18288"/>
              <a:gd name="csX1" fmla="*/ 694944 w 3474720"/>
              <a:gd name="csY1" fmla="*/ 0 h 18288"/>
              <a:gd name="csX2" fmla="*/ 1355141 w 3474720"/>
              <a:gd name="csY2" fmla="*/ 0 h 18288"/>
              <a:gd name="csX3" fmla="*/ 2015338 w 3474720"/>
              <a:gd name="csY3" fmla="*/ 0 h 18288"/>
              <a:gd name="csX4" fmla="*/ 2779776 w 3474720"/>
              <a:gd name="csY4" fmla="*/ 0 h 18288"/>
              <a:gd name="csX5" fmla="*/ 3474720 w 3474720"/>
              <a:gd name="csY5" fmla="*/ 0 h 18288"/>
              <a:gd name="csX6" fmla="*/ 3474720 w 3474720"/>
              <a:gd name="csY6" fmla="*/ 18288 h 18288"/>
              <a:gd name="csX7" fmla="*/ 2779776 w 3474720"/>
              <a:gd name="csY7" fmla="*/ 18288 h 18288"/>
              <a:gd name="csX8" fmla="*/ 2189074 w 3474720"/>
              <a:gd name="csY8" fmla="*/ 18288 h 18288"/>
              <a:gd name="csX9" fmla="*/ 1528877 w 3474720"/>
              <a:gd name="csY9" fmla="*/ 18288 h 18288"/>
              <a:gd name="csX10" fmla="*/ 868680 w 3474720"/>
              <a:gd name="csY10" fmla="*/ 18288 h 18288"/>
              <a:gd name="csX11" fmla="*/ 0 w 3474720"/>
              <a:gd name="csY11" fmla="*/ 18288 h 18288"/>
              <a:gd name="csX12" fmla="*/ 0 w 3474720"/>
              <a:gd name="csY12"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rgbClr val="0E5A6A"/>
          </a:solidFill>
          <a:ln w="44450" cap="rnd" cmpd="sng" algn="ctr">
            <a:solidFill>
              <a:srgbClr val="0E5A6A"/>
            </a:solidFill>
            <a:prstDash val="solid"/>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2659586E-2873-C279-A8BB-0FAF3465F949}"/>
              </a:ext>
            </a:extLst>
          </p:cNvPr>
          <p:cNvPicPr>
            <a:picLocks noChangeAspect="1"/>
          </p:cNvPicPr>
          <p:nvPr/>
        </p:nvPicPr>
        <p:blipFill>
          <a:blip r:embed="rId3"/>
          <a:srcRect t="11518" r="1" b="1"/>
          <a:stretch>
            <a:fillRect/>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graphicFrame>
        <p:nvGraphicFramePr>
          <p:cNvPr id="9" name="Content Placeholder 2">
            <a:extLst>
              <a:ext uri="{FF2B5EF4-FFF2-40B4-BE49-F238E27FC236}">
                <a16:creationId xmlns:a16="http://schemas.microsoft.com/office/drawing/2014/main" id="{D951554F-816B-8313-0842-E73E2E0D932E}"/>
              </a:ext>
            </a:extLst>
          </p:cNvPr>
          <p:cNvGraphicFramePr>
            <a:graphicFrameLocks noGrp="1"/>
          </p:cNvGraphicFramePr>
          <p:nvPr>
            <p:ph idx="1"/>
            <p:extLst>
              <p:ext uri="{D42A27DB-BD31-4B8C-83A1-F6EECF244321}">
                <p14:modId xmlns:p14="http://schemas.microsoft.com/office/powerpoint/2010/main" val="1154252315"/>
              </p:ext>
            </p:extLst>
          </p:nvPr>
        </p:nvGraphicFramePr>
        <p:xfrm>
          <a:off x="838200" y="2873375"/>
          <a:ext cx="4243387" cy="331946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815501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5925968-189E-00CA-55EC-7CF486FF848B}"/>
              </a:ext>
            </a:extLst>
          </p:cNvPr>
          <p:cNvSpPr>
            <a:spLocks noGrp="1"/>
          </p:cNvSpPr>
          <p:nvPr>
            <p:ph type="title"/>
          </p:nvPr>
        </p:nvSpPr>
        <p:spPr>
          <a:xfrm>
            <a:off x="1371597" y="348865"/>
            <a:ext cx="10044023" cy="877729"/>
          </a:xfrm>
        </p:spPr>
        <p:txBody>
          <a:bodyPr vert="horz" lIns="91440" tIns="45720" rIns="91440" bIns="45720" rtlCol="0" anchor="ctr">
            <a:noAutofit/>
          </a:bodyPr>
          <a:lstStyle/>
          <a:p>
            <a:r>
              <a:rPr lang="en-US" sz="5400" kern="1200" dirty="0">
                <a:solidFill>
                  <a:srgbClr val="FFFFFF"/>
                </a:solidFill>
                <a:latin typeface="+mj-lt"/>
                <a:ea typeface="+mj-ea"/>
                <a:cs typeface="+mj-cs"/>
              </a:rPr>
              <a:t>Thrive Report - What we learned</a:t>
            </a:r>
          </a:p>
        </p:txBody>
      </p:sp>
      <p:graphicFrame>
        <p:nvGraphicFramePr>
          <p:cNvPr id="8" name="Content Placeholder 3">
            <a:extLst>
              <a:ext uri="{FF2B5EF4-FFF2-40B4-BE49-F238E27FC236}">
                <a16:creationId xmlns:a16="http://schemas.microsoft.com/office/drawing/2014/main" id="{71215C05-979C-389B-3D5D-B410A2C89CD7}"/>
              </a:ext>
            </a:extLst>
          </p:cNvPr>
          <p:cNvGraphicFramePr>
            <a:graphicFrameLocks noGrp="1"/>
          </p:cNvGraphicFramePr>
          <p:nvPr>
            <p:ph sz="half" idx="2"/>
            <p:extLst>
              <p:ext uri="{D42A27DB-BD31-4B8C-83A1-F6EECF244321}">
                <p14:modId xmlns:p14="http://schemas.microsoft.com/office/powerpoint/2010/main" val="34305938"/>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34011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4">
            <a:extLst>
              <a:ext uri="{FF2B5EF4-FFF2-40B4-BE49-F238E27FC236}">
                <a16:creationId xmlns:a16="http://schemas.microsoft.com/office/drawing/2014/main" id="{5A2F5A4D-1686-43AB-0B3B-C1385E694C9D}"/>
              </a:ext>
            </a:extLst>
          </p:cNvPr>
          <p:cNvSpPr>
            <a:spLocks noGrp="1"/>
          </p:cNvSpPr>
          <p:nvPr>
            <p:ph type="title"/>
          </p:nvPr>
        </p:nvSpPr>
        <p:spPr>
          <a:xfrm>
            <a:off x="1371597" y="348865"/>
            <a:ext cx="10044023" cy="877729"/>
          </a:xfrm>
        </p:spPr>
        <p:txBody>
          <a:bodyPr anchor="ctr">
            <a:normAutofit/>
          </a:bodyPr>
          <a:lstStyle/>
          <a:p>
            <a:r>
              <a:rPr lang="en-GB" sz="5400" dirty="0">
                <a:solidFill>
                  <a:srgbClr val="FFFFFF"/>
                </a:solidFill>
              </a:rPr>
              <a:t>What we would like from you today!</a:t>
            </a:r>
          </a:p>
        </p:txBody>
      </p:sp>
      <p:graphicFrame>
        <p:nvGraphicFramePr>
          <p:cNvPr id="8" name="Content Placeholder 5">
            <a:extLst>
              <a:ext uri="{FF2B5EF4-FFF2-40B4-BE49-F238E27FC236}">
                <a16:creationId xmlns:a16="http://schemas.microsoft.com/office/drawing/2014/main" id="{354A2273-EF45-90A6-E68E-F09DEBF7C451}"/>
              </a:ext>
            </a:extLst>
          </p:cNvPr>
          <p:cNvGraphicFramePr>
            <a:graphicFrameLocks noGrp="1"/>
          </p:cNvGraphicFramePr>
          <p:nvPr>
            <p:ph idx="1"/>
            <p:extLst>
              <p:ext uri="{D42A27DB-BD31-4B8C-83A1-F6EECF244321}">
                <p14:modId xmlns:p14="http://schemas.microsoft.com/office/powerpoint/2010/main" val="1482780939"/>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70488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90F50CD4-2D12-1752-9096-3EFDFC7FF0DB}"/>
              </a:ext>
            </a:extLst>
          </p:cNvPr>
          <p:cNvSpPr>
            <a:spLocks noGrp="1"/>
          </p:cNvSpPr>
          <p:nvPr>
            <p:ph type="title"/>
          </p:nvPr>
        </p:nvSpPr>
        <p:spPr>
          <a:xfrm>
            <a:off x="1270000" y="451381"/>
            <a:ext cx="9652000" cy="4066540"/>
          </a:xfrm>
        </p:spPr>
        <p:txBody>
          <a:bodyPr vert="horz" lIns="91440" tIns="45720" rIns="91440" bIns="45720" rtlCol="0" anchor="b">
            <a:normAutofit/>
          </a:bodyPr>
          <a:lstStyle/>
          <a:p>
            <a:r>
              <a:rPr lang="en-US" sz="2600" b="1" kern="1200" dirty="0">
                <a:solidFill>
                  <a:srgbClr val="0E5A6A"/>
                </a:solidFill>
                <a:latin typeface="+mj-lt"/>
                <a:ea typeface="+mj-ea"/>
                <a:cs typeface="+mj-cs"/>
              </a:rPr>
              <a:t>Thrive relationally</a:t>
            </a:r>
            <a:r>
              <a:rPr lang="en-US" sz="2600" b="1" kern="1200" dirty="0">
                <a:solidFill>
                  <a:schemeClr val="tx1"/>
                </a:solidFill>
                <a:latin typeface="+mj-lt"/>
                <a:ea typeface="+mj-ea"/>
                <a:cs typeface="+mj-cs"/>
              </a:rPr>
              <a:t> </a:t>
            </a:r>
            <a:r>
              <a:rPr lang="en-US" sz="2600" kern="1200" dirty="0">
                <a:solidFill>
                  <a:schemeClr val="tx1"/>
                </a:solidFill>
                <a:latin typeface="+mj-lt"/>
                <a:ea typeface="+mj-ea"/>
                <a:cs typeface="+mj-cs"/>
              </a:rPr>
              <a:t>– build friendships and improve family relationships.</a:t>
            </a:r>
            <a:br>
              <a:rPr lang="en-US" sz="2600" kern="1200" dirty="0">
                <a:solidFill>
                  <a:schemeClr val="tx1"/>
                </a:solidFill>
                <a:latin typeface="+mj-lt"/>
                <a:ea typeface="+mj-ea"/>
                <a:cs typeface="+mj-cs"/>
              </a:rPr>
            </a:br>
            <a:br>
              <a:rPr lang="en-US" sz="2600" kern="1200" dirty="0">
                <a:solidFill>
                  <a:schemeClr val="tx1"/>
                </a:solidFill>
                <a:latin typeface="+mj-lt"/>
                <a:ea typeface="+mj-ea"/>
                <a:cs typeface="+mj-cs"/>
              </a:rPr>
            </a:br>
            <a:r>
              <a:rPr lang="en-US" sz="2600" b="1" kern="1200" dirty="0">
                <a:solidFill>
                  <a:srgbClr val="0E5A6A"/>
                </a:solidFill>
                <a:latin typeface="+mj-lt"/>
                <a:ea typeface="+mj-ea"/>
                <a:cs typeface="+mj-cs"/>
              </a:rPr>
              <a:t>Thrive inclusively</a:t>
            </a:r>
            <a:r>
              <a:rPr lang="en-US" sz="2600" b="1" kern="1200" dirty="0">
                <a:solidFill>
                  <a:schemeClr val="tx1"/>
                </a:solidFill>
                <a:latin typeface="+mj-lt"/>
                <a:ea typeface="+mj-ea"/>
                <a:cs typeface="+mj-cs"/>
              </a:rPr>
              <a:t> </a:t>
            </a:r>
            <a:r>
              <a:rPr lang="en-US" sz="2600" kern="1200" dirty="0">
                <a:solidFill>
                  <a:schemeClr val="tx1"/>
                </a:solidFill>
                <a:latin typeface="+mj-lt"/>
                <a:ea typeface="+mj-ea"/>
                <a:cs typeface="+mj-cs"/>
              </a:rPr>
              <a:t>– embrace diverse cultures, foods, languages, and identities.</a:t>
            </a:r>
            <a:br>
              <a:rPr lang="en-US" sz="2600" kern="1200" dirty="0">
                <a:solidFill>
                  <a:schemeClr val="tx1"/>
                </a:solidFill>
                <a:latin typeface="+mj-lt"/>
                <a:ea typeface="+mj-ea"/>
                <a:cs typeface="+mj-cs"/>
              </a:rPr>
            </a:br>
            <a:br>
              <a:rPr lang="en-US" sz="2600" kern="1200" dirty="0">
                <a:solidFill>
                  <a:schemeClr val="tx1"/>
                </a:solidFill>
                <a:latin typeface="+mj-lt"/>
                <a:ea typeface="+mj-ea"/>
                <a:cs typeface="+mj-cs"/>
              </a:rPr>
            </a:br>
            <a:r>
              <a:rPr lang="en-US" sz="2600" b="1" kern="1200" dirty="0">
                <a:solidFill>
                  <a:srgbClr val="0E5A6A"/>
                </a:solidFill>
                <a:latin typeface="+mj-lt"/>
                <a:ea typeface="+mj-ea"/>
                <a:cs typeface="+mj-cs"/>
              </a:rPr>
              <a:t>Thrive securely</a:t>
            </a:r>
            <a:r>
              <a:rPr lang="en-US" sz="2600" b="1" kern="1200" dirty="0">
                <a:solidFill>
                  <a:schemeClr val="tx1"/>
                </a:solidFill>
                <a:latin typeface="+mj-lt"/>
                <a:ea typeface="+mj-ea"/>
                <a:cs typeface="+mj-cs"/>
              </a:rPr>
              <a:t> </a:t>
            </a:r>
            <a:r>
              <a:rPr lang="en-US" sz="2600" kern="1200" dirty="0">
                <a:solidFill>
                  <a:schemeClr val="tx1"/>
                </a:solidFill>
                <a:latin typeface="+mj-lt"/>
                <a:ea typeface="+mj-ea"/>
                <a:cs typeface="+mj-cs"/>
              </a:rPr>
              <a:t>– feel safe, supported, and protected from harm or poor housing.</a:t>
            </a:r>
            <a:br>
              <a:rPr lang="en-US" sz="2600" kern="1200" dirty="0">
                <a:solidFill>
                  <a:schemeClr val="tx1"/>
                </a:solidFill>
                <a:latin typeface="+mj-lt"/>
                <a:ea typeface="+mj-ea"/>
                <a:cs typeface="+mj-cs"/>
              </a:rPr>
            </a:br>
            <a:endParaRPr lang="en-US" sz="2600" kern="1200" dirty="0">
              <a:solidFill>
                <a:schemeClr val="tx1"/>
              </a:solidFill>
              <a:latin typeface="+mj-lt"/>
              <a:ea typeface="+mj-ea"/>
              <a:cs typeface="+mj-cs"/>
            </a:endParaRPr>
          </a:p>
        </p:txBody>
      </p:sp>
      <p:sp>
        <p:nvSpPr>
          <p:cNvPr id="32"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0000" y="4718595"/>
            <a:ext cx="9652000" cy="18288"/>
          </a:xfrm>
          <a:custGeom>
            <a:avLst/>
            <a:gdLst>
              <a:gd name="csX0" fmla="*/ 0 w 9652000"/>
              <a:gd name="csY0" fmla="*/ 0 h 18288"/>
              <a:gd name="csX1" fmla="*/ 785949 w 9652000"/>
              <a:gd name="csY1" fmla="*/ 0 h 18288"/>
              <a:gd name="csX2" fmla="*/ 1378857 w 9652000"/>
              <a:gd name="csY2" fmla="*/ 0 h 18288"/>
              <a:gd name="csX3" fmla="*/ 2068286 w 9652000"/>
              <a:gd name="csY3" fmla="*/ 0 h 18288"/>
              <a:gd name="csX4" fmla="*/ 2950754 w 9652000"/>
              <a:gd name="csY4" fmla="*/ 0 h 18288"/>
              <a:gd name="csX5" fmla="*/ 3447143 w 9652000"/>
              <a:gd name="csY5" fmla="*/ 0 h 18288"/>
              <a:gd name="csX6" fmla="*/ 4233091 w 9652000"/>
              <a:gd name="csY6" fmla="*/ 0 h 18288"/>
              <a:gd name="csX7" fmla="*/ 4729480 w 9652000"/>
              <a:gd name="csY7" fmla="*/ 0 h 18288"/>
              <a:gd name="csX8" fmla="*/ 5418909 w 9652000"/>
              <a:gd name="csY8" fmla="*/ 0 h 18288"/>
              <a:gd name="csX9" fmla="*/ 6204857 w 9652000"/>
              <a:gd name="csY9" fmla="*/ 0 h 18288"/>
              <a:gd name="csX10" fmla="*/ 6604726 w 9652000"/>
              <a:gd name="csY10" fmla="*/ 0 h 18288"/>
              <a:gd name="csX11" fmla="*/ 7004594 w 9652000"/>
              <a:gd name="csY11" fmla="*/ 0 h 18288"/>
              <a:gd name="csX12" fmla="*/ 7887063 w 9652000"/>
              <a:gd name="csY12" fmla="*/ 0 h 18288"/>
              <a:gd name="csX13" fmla="*/ 8576491 w 9652000"/>
              <a:gd name="csY13" fmla="*/ 0 h 18288"/>
              <a:gd name="csX14" fmla="*/ 8976360 w 9652000"/>
              <a:gd name="csY14" fmla="*/ 0 h 18288"/>
              <a:gd name="csX15" fmla="*/ 9652000 w 9652000"/>
              <a:gd name="csY15" fmla="*/ 0 h 18288"/>
              <a:gd name="csX16" fmla="*/ 9652000 w 9652000"/>
              <a:gd name="csY16" fmla="*/ 18288 h 18288"/>
              <a:gd name="csX17" fmla="*/ 9155611 w 9652000"/>
              <a:gd name="csY17" fmla="*/ 18288 h 18288"/>
              <a:gd name="csX18" fmla="*/ 8466183 w 9652000"/>
              <a:gd name="csY18" fmla="*/ 18288 h 18288"/>
              <a:gd name="csX19" fmla="*/ 7583714 w 9652000"/>
              <a:gd name="csY19" fmla="*/ 18288 h 18288"/>
              <a:gd name="csX20" fmla="*/ 6701246 w 9652000"/>
              <a:gd name="csY20" fmla="*/ 18288 h 18288"/>
              <a:gd name="csX21" fmla="*/ 5915297 w 9652000"/>
              <a:gd name="csY21" fmla="*/ 18288 h 18288"/>
              <a:gd name="csX22" fmla="*/ 5129349 w 9652000"/>
              <a:gd name="csY22" fmla="*/ 18288 h 18288"/>
              <a:gd name="csX23" fmla="*/ 4343400 w 9652000"/>
              <a:gd name="csY23" fmla="*/ 18288 h 18288"/>
              <a:gd name="csX24" fmla="*/ 3847011 w 9652000"/>
              <a:gd name="csY24" fmla="*/ 18288 h 18288"/>
              <a:gd name="csX25" fmla="*/ 2964543 w 9652000"/>
              <a:gd name="csY25" fmla="*/ 18288 h 18288"/>
              <a:gd name="csX26" fmla="*/ 2275114 w 9652000"/>
              <a:gd name="csY26" fmla="*/ 18288 h 18288"/>
              <a:gd name="csX27" fmla="*/ 1875246 w 9652000"/>
              <a:gd name="csY27" fmla="*/ 18288 h 18288"/>
              <a:gd name="csX28" fmla="*/ 1185817 w 9652000"/>
              <a:gd name="csY28" fmla="*/ 18288 h 18288"/>
              <a:gd name="csX29" fmla="*/ 592909 w 9652000"/>
              <a:gd name="csY29" fmla="*/ 18288 h 18288"/>
              <a:gd name="csX30" fmla="*/ 0 w 9652000"/>
              <a:gd name="csY30" fmla="*/ 18288 h 18288"/>
              <a:gd name="csX31" fmla="*/ 0 w 9652000"/>
              <a:gd name="csY31"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Lst>
            <a:rect l="l" t="t" r="r" b="b"/>
            <a:pathLst>
              <a:path w="9652000" h="18288" fill="none" extrusionOk="0">
                <a:moveTo>
                  <a:pt x="0" y="0"/>
                </a:moveTo>
                <a:cubicBezTo>
                  <a:pt x="223756" y="26437"/>
                  <a:pt x="594841" y="30658"/>
                  <a:pt x="785949" y="0"/>
                </a:cubicBezTo>
                <a:cubicBezTo>
                  <a:pt x="977057" y="-30658"/>
                  <a:pt x="1201683" y="27225"/>
                  <a:pt x="1378857" y="0"/>
                </a:cubicBezTo>
                <a:cubicBezTo>
                  <a:pt x="1556031" y="-27225"/>
                  <a:pt x="1822013" y="-2981"/>
                  <a:pt x="2068286" y="0"/>
                </a:cubicBezTo>
                <a:cubicBezTo>
                  <a:pt x="2314559" y="2981"/>
                  <a:pt x="2553672" y="-13475"/>
                  <a:pt x="2950754" y="0"/>
                </a:cubicBezTo>
                <a:cubicBezTo>
                  <a:pt x="3347836" y="13475"/>
                  <a:pt x="3286192" y="18711"/>
                  <a:pt x="3447143" y="0"/>
                </a:cubicBezTo>
                <a:cubicBezTo>
                  <a:pt x="3608094" y="-18711"/>
                  <a:pt x="3983238" y="-2049"/>
                  <a:pt x="4233091" y="0"/>
                </a:cubicBezTo>
                <a:cubicBezTo>
                  <a:pt x="4482944" y="2049"/>
                  <a:pt x="4559728" y="-22104"/>
                  <a:pt x="4729480" y="0"/>
                </a:cubicBezTo>
                <a:cubicBezTo>
                  <a:pt x="4899232" y="22104"/>
                  <a:pt x="5227083" y="11327"/>
                  <a:pt x="5418909" y="0"/>
                </a:cubicBezTo>
                <a:cubicBezTo>
                  <a:pt x="5610735" y="-11327"/>
                  <a:pt x="5834900" y="4241"/>
                  <a:pt x="6204857" y="0"/>
                </a:cubicBezTo>
                <a:cubicBezTo>
                  <a:pt x="6574814" y="-4241"/>
                  <a:pt x="6437017" y="12482"/>
                  <a:pt x="6604726" y="0"/>
                </a:cubicBezTo>
                <a:cubicBezTo>
                  <a:pt x="6772435" y="-12482"/>
                  <a:pt x="6917651" y="8170"/>
                  <a:pt x="7004594" y="0"/>
                </a:cubicBezTo>
                <a:cubicBezTo>
                  <a:pt x="7091537" y="-8170"/>
                  <a:pt x="7548180" y="-4057"/>
                  <a:pt x="7887063" y="0"/>
                </a:cubicBezTo>
                <a:cubicBezTo>
                  <a:pt x="8225946" y="4057"/>
                  <a:pt x="8300912" y="20876"/>
                  <a:pt x="8576491" y="0"/>
                </a:cubicBezTo>
                <a:cubicBezTo>
                  <a:pt x="8852070" y="-20876"/>
                  <a:pt x="8875605" y="-15720"/>
                  <a:pt x="8976360" y="0"/>
                </a:cubicBezTo>
                <a:cubicBezTo>
                  <a:pt x="9077115" y="15720"/>
                  <a:pt x="9437911" y="-20492"/>
                  <a:pt x="9652000" y="0"/>
                </a:cubicBezTo>
                <a:cubicBezTo>
                  <a:pt x="9651145" y="5972"/>
                  <a:pt x="9652311" y="13600"/>
                  <a:pt x="9652000" y="18288"/>
                </a:cubicBezTo>
                <a:cubicBezTo>
                  <a:pt x="9423281" y="-2159"/>
                  <a:pt x="9398214" y="42501"/>
                  <a:pt x="9155611" y="18288"/>
                </a:cubicBezTo>
                <a:cubicBezTo>
                  <a:pt x="8913008" y="-5925"/>
                  <a:pt x="8797167" y="52059"/>
                  <a:pt x="8466183" y="18288"/>
                </a:cubicBezTo>
                <a:cubicBezTo>
                  <a:pt x="8135199" y="-15483"/>
                  <a:pt x="7802381" y="61691"/>
                  <a:pt x="7583714" y="18288"/>
                </a:cubicBezTo>
                <a:cubicBezTo>
                  <a:pt x="7365047" y="-25115"/>
                  <a:pt x="7088356" y="10471"/>
                  <a:pt x="6701246" y="18288"/>
                </a:cubicBezTo>
                <a:cubicBezTo>
                  <a:pt x="6314136" y="26105"/>
                  <a:pt x="6189387" y="31649"/>
                  <a:pt x="5915297" y="18288"/>
                </a:cubicBezTo>
                <a:cubicBezTo>
                  <a:pt x="5641207" y="4927"/>
                  <a:pt x="5446057" y="9985"/>
                  <a:pt x="5129349" y="18288"/>
                </a:cubicBezTo>
                <a:cubicBezTo>
                  <a:pt x="4812641" y="26591"/>
                  <a:pt x="4567448" y="15167"/>
                  <a:pt x="4343400" y="18288"/>
                </a:cubicBezTo>
                <a:cubicBezTo>
                  <a:pt x="4119352" y="21409"/>
                  <a:pt x="4063555" y="7435"/>
                  <a:pt x="3847011" y="18288"/>
                </a:cubicBezTo>
                <a:cubicBezTo>
                  <a:pt x="3630467" y="29141"/>
                  <a:pt x="3362188" y="56083"/>
                  <a:pt x="2964543" y="18288"/>
                </a:cubicBezTo>
                <a:cubicBezTo>
                  <a:pt x="2566898" y="-19507"/>
                  <a:pt x="2488099" y="52751"/>
                  <a:pt x="2275114" y="18288"/>
                </a:cubicBezTo>
                <a:cubicBezTo>
                  <a:pt x="2062129" y="-16175"/>
                  <a:pt x="2036467" y="5602"/>
                  <a:pt x="1875246" y="18288"/>
                </a:cubicBezTo>
                <a:cubicBezTo>
                  <a:pt x="1714025" y="30974"/>
                  <a:pt x="1338083" y="45907"/>
                  <a:pt x="1185817" y="18288"/>
                </a:cubicBezTo>
                <a:cubicBezTo>
                  <a:pt x="1033551" y="-9331"/>
                  <a:pt x="768534" y="46336"/>
                  <a:pt x="592909" y="18288"/>
                </a:cubicBezTo>
                <a:cubicBezTo>
                  <a:pt x="417284" y="-9760"/>
                  <a:pt x="161991" y="9911"/>
                  <a:pt x="0" y="18288"/>
                </a:cubicBezTo>
                <a:cubicBezTo>
                  <a:pt x="-535" y="14319"/>
                  <a:pt x="580" y="5503"/>
                  <a:pt x="0" y="0"/>
                </a:cubicBezTo>
                <a:close/>
              </a:path>
              <a:path w="9652000" h="18288" stroke="0" extrusionOk="0">
                <a:moveTo>
                  <a:pt x="0" y="0"/>
                </a:moveTo>
                <a:cubicBezTo>
                  <a:pt x="261095" y="5914"/>
                  <a:pt x="347544" y="-1530"/>
                  <a:pt x="592909" y="0"/>
                </a:cubicBezTo>
                <a:cubicBezTo>
                  <a:pt x="838274" y="1530"/>
                  <a:pt x="846311" y="4366"/>
                  <a:pt x="992777" y="0"/>
                </a:cubicBezTo>
                <a:cubicBezTo>
                  <a:pt x="1139243" y="-4366"/>
                  <a:pt x="1677644" y="-30192"/>
                  <a:pt x="1875246" y="0"/>
                </a:cubicBezTo>
                <a:cubicBezTo>
                  <a:pt x="2072848" y="30192"/>
                  <a:pt x="2238490" y="-12176"/>
                  <a:pt x="2468154" y="0"/>
                </a:cubicBezTo>
                <a:cubicBezTo>
                  <a:pt x="2697818" y="12176"/>
                  <a:pt x="2791343" y="2699"/>
                  <a:pt x="3061063" y="0"/>
                </a:cubicBezTo>
                <a:cubicBezTo>
                  <a:pt x="3330783" y="-2699"/>
                  <a:pt x="3751178" y="11724"/>
                  <a:pt x="3943531" y="0"/>
                </a:cubicBezTo>
                <a:cubicBezTo>
                  <a:pt x="4135884" y="-11724"/>
                  <a:pt x="4333310" y="1047"/>
                  <a:pt x="4439920" y="0"/>
                </a:cubicBezTo>
                <a:cubicBezTo>
                  <a:pt x="4546530" y="-1047"/>
                  <a:pt x="4932083" y="-6084"/>
                  <a:pt x="5322389" y="0"/>
                </a:cubicBezTo>
                <a:cubicBezTo>
                  <a:pt x="5712695" y="6084"/>
                  <a:pt x="5809151" y="19692"/>
                  <a:pt x="6204857" y="0"/>
                </a:cubicBezTo>
                <a:cubicBezTo>
                  <a:pt x="6600563" y="-19692"/>
                  <a:pt x="6648737" y="-3670"/>
                  <a:pt x="6894286" y="0"/>
                </a:cubicBezTo>
                <a:cubicBezTo>
                  <a:pt x="7139835" y="3670"/>
                  <a:pt x="7447002" y="-12426"/>
                  <a:pt x="7776754" y="0"/>
                </a:cubicBezTo>
                <a:cubicBezTo>
                  <a:pt x="8106506" y="12426"/>
                  <a:pt x="8154877" y="-27278"/>
                  <a:pt x="8369663" y="0"/>
                </a:cubicBezTo>
                <a:cubicBezTo>
                  <a:pt x="8584449" y="27278"/>
                  <a:pt x="8711606" y="-26816"/>
                  <a:pt x="8962571" y="0"/>
                </a:cubicBezTo>
                <a:cubicBezTo>
                  <a:pt x="9213536" y="26816"/>
                  <a:pt x="9323213" y="-21336"/>
                  <a:pt x="9652000" y="0"/>
                </a:cubicBezTo>
                <a:cubicBezTo>
                  <a:pt x="9651889" y="5202"/>
                  <a:pt x="9652838" y="11043"/>
                  <a:pt x="9652000" y="18288"/>
                </a:cubicBezTo>
                <a:cubicBezTo>
                  <a:pt x="9492353" y="49978"/>
                  <a:pt x="9247542" y="-3965"/>
                  <a:pt x="8962571" y="18288"/>
                </a:cubicBezTo>
                <a:cubicBezTo>
                  <a:pt x="8677600" y="40541"/>
                  <a:pt x="8324104" y="28785"/>
                  <a:pt x="8080103" y="18288"/>
                </a:cubicBezTo>
                <a:cubicBezTo>
                  <a:pt x="7836102" y="7791"/>
                  <a:pt x="7685578" y="48011"/>
                  <a:pt x="7390674" y="18288"/>
                </a:cubicBezTo>
                <a:cubicBezTo>
                  <a:pt x="7095770" y="-11435"/>
                  <a:pt x="7088342" y="29773"/>
                  <a:pt x="6990806" y="18288"/>
                </a:cubicBezTo>
                <a:cubicBezTo>
                  <a:pt x="6893270" y="6803"/>
                  <a:pt x="6739590" y="3610"/>
                  <a:pt x="6494417" y="18288"/>
                </a:cubicBezTo>
                <a:cubicBezTo>
                  <a:pt x="6249244" y="32966"/>
                  <a:pt x="5856052" y="-11153"/>
                  <a:pt x="5611949" y="18288"/>
                </a:cubicBezTo>
                <a:cubicBezTo>
                  <a:pt x="5367846" y="47729"/>
                  <a:pt x="5060561" y="28150"/>
                  <a:pt x="4922520" y="18288"/>
                </a:cubicBezTo>
                <a:cubicBezTo>
                  <a:pt x="4784479" y="8426"/>
                  <a:pt x="4645825" y="12196"/>
                  <a:pt x="4426131" y="18288"/>
                </a:cubicBezTo>
                <a:cubicBezTo>
                  <a:pt x="4206437" y="24380"/>
                  <a:pt x="4015324" y="24705"/>
                  <a:pt x="3736703" y="18288"/>
                </a:cubicBezTo>
                <a:cubicBezTo>
                  <a:pt x="3458082" y="11871"/>
                  <a:pt x="3479664" y="25536"/>
                  <a:pt x="3336834" y="18288"/>
                </a:cubicBezTo>
                <a:cubicBezTo>
                  <a:pt x="3194004" y="11040"/>
                  <a:pt x="3029528" y="-1540"/>
                  <a:pt x="2936966" y="18288"/>
                </a:cubicBezTo>
                <a:cubicBezTo>
                  <a:pt x="2844404" y="38116"/>
                  <a:pt x="2502284" y="46001"/>
                  <a:pt x="2247537" y="18288"/>
                </a:cubicBezTo>
                <a:cubicBezTo>
                  <a:pt x="1992790" y="-9425"/>
                  <a:pt x="1869806" y="23529"/>
                  <a:pt x="1751149" y="18288"/>
                </a:cubicBezTo>
                <a:cubicBezTo>
                  <a:pt x="1632492" y="13047"/>
                  <a:pt x="1241232" y="-4130"/>
                  <a:pt x="965200" y="18288"/>
                </a:cubicBezTo>
                <a:cubicBezTo>
                  <a:pt x="689168" y="40706"/>
                  <a:pt x="357777" y="26900"/>
                  <a:pt x="0" y="18288"/>
                </a:cubicBezTo>
                <a:cubicBezTo>
                  <a:pt x="-284" y="13526"/>
                  <a:pt x="19" y="5665"/>
                  <a:pt x="0" y="0"/>
                </a:cubicBezTo>
                <a:close/>
              </a:path>
            </a:pathLst>
          </a:custGeom>
          <a:solidFill>
            <a:srgbClr val="1F4E79"/>
          </a:solidFill>
          <a:ln w="41275" cap="rnd" cmpd="sng" algn="ctr">
            <a:solidFill>
              <a:srgbClr val="1F4E79"/>
            </a:solidFill>
            <a:prstDash val="solid"/>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hankYou">
            <a:extLst>
              <a:ext uri="{FF2B5EF4-FFF2-40B4-BE49-F238E27FC236}">
                <a16:creationId xmlns:a16="http://schemas.microsoft.com/office/drawing/2014/main" id="{2F0E7FE3-39CA-4CB4-A026-BCCE90EA0398}"/>
              </a:ext>
            </a:extLst>
          </p:cNvPr>
          <p:cNvSpPr txBox="1"/>
          <p:nvPr/>
        </p:nvSpPr>
        <p:spPr>
          <a:xfrm>
            <a:off x="1270000" y="5029200"/>
            <a:ext cx="9652000" cy="923330"/>
          </a:xfrm>
          <a:prstGeom prst="rect">
            <a:avLst/>
          </a:prstGeom>
          <a:noFill/>
        </p:spPr>
        <p:txBody>
          <a:bodyPr vertOverflow="overflow" vert="horz" wrap="square" rtlCol="0" anchor="ctr" anchorCtr="0">
            <a:spAutoFit/>
          </a:bodyPr>
          <a:lstStyle/>
          <a:p>
            <a:r>
              <a:rPr lang="en-US" sz="5400">
                <a:solidFill>
                  <a:srgbClr val="1F4E79"/>
                </a:solidFill>
                <a:latin typeface="Aptos Display"/>
              </a:rPr>
              <a:t>Thank you</a:t>
            </a:r>
          </a:p>
        </p:txBody>
      </p:sp>
      <p:sp>
        <p:nvSpPr>
          <p:cNvPr id="4" name="PremiumBadge">
            <a:extLst>
              <a:ext uri="{FF2B5EF4-FFF2-40B4-BE49-F238E27FC236}">
                <a16:creationId xmlns:a16="http://schemas.microsoft.com/office/drawing/2014/main" id="{4574B147-9FC6-4043-B371-38FA07E14097}"/>
              </a:ext>
            </a:extLst>
          </p:cNvPr>
          <p:cNvSpPr/>
          <p:nvPr/>
        </p:nvSpPr>
        <p:spPr>
          <a:xfrm>
            <a:off x="660400" y="5274965"/>
            <a:ext cx="431800" cy="431800"/>
          </a:xfrm>
          <a:prstGeom prst="ellipse">
            <a:avLst/>
          </a:prstGeom>
          <a:solidFill>
            <a:srgbClr val="1F4E79"/>
          </a:solidFill>
          <a:ln w="9525" cap="flat" cmpd="sng" algn="ctr">
            <a:solidFill>
              <a:srgbClr val="1F4E79"/>
            </a:solid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lstStyle/>
          <a:p>
            <a:pPr algn="ctr"/>
            <a:r>
              <a:rPr lang="en-US" b="1">
                <a:solidFill>
                  <a:srgbClr val="FFFFFF"/>
                </a:solidFill>
              </a:rPr>
              <a:t>✓</a:t>
            </a:r>
          </a:p>
        </p:txBody>
      </p:sp>
    </p:spTree>
    <p:extLst>
      <p:ext uri="{BB962C8B-B14F-4D97-AF65-F5344CB8AC3E}">
        <p14:creationId xmlns:p14="http://schemas.microsoft.com/office/powerpoint/2010/main" val="41413587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1786DF8C94BEE4A99FC548A2C514B3A" ma:contentTypeVersion="12" ma:contentTypeDescription="Create a new document." ma:contentTypeScope="" ma:versionID="b5e78d0e4e40653f00b0e7e628a19751">
  <xsd:schema xmlns:xsd="http://www.w3.org/2001/XMLSchema" xmlns:xs="http://www.w3.org/2001/XMLSchema" xmlns:p="http://schemas.microsoft.com/office/2006/metadata/properties" xmlns:ns2="f5de215e-a67e-41e0-9c11-2a9ef236ffe8" xmlns:ns3="c5b81edf-0cc6-4f6c-9a2a-81702a247a7b" targetNamespace="http://schemas.microsoft.com/office/2006/metadata/properties" ma:root="true" ma:fieldsID="b9e52bd8dbfedb8831a5ed3ea5b2674a" ns2:_="" ns3:_="">
    <xsd:import namespace="f5de215e-a67e-41e0-9c11-2a9ef236ffe8"/>
    <xsd:import namespace="c5b81edf-0cc6-4f6c-9a2a-81702a247a7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5de215e-a67e-41e0-9c11-2a9ef236ff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6bfaf0b-f29b-4ed2-8d75-892493c0d243"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5b81edf-0cc6-4f6c-9a2a-81702a247a7b"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cbccd274-7f53-4b8d-a4e9-8a52b1059d05}" ma:internalName="TaxCatchAll" ma:showField="CatchAllData" ma:web="c5b81edf-0cc6-4f6c-9a2a-81702a247a7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c5b81edf-0cc6-4f6c-9a2a-81702a247a7b" xsi:nil="true"/>
    <lcf76f155ced4ddcb4097134ff3c332f xmlns="f5de215e-a67e-41e0-9c11-2a9ef236ffe8">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33B80B3-60FF-4966-821F-1698CF600C0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5de215e-a67e-41e0-9c11-2a9ef236ffe8"/>
    <ds:schemaRef ds:uri="c5b81edf-0cc6-4f6c-9a2a-81702a247a7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82CD13A-8991-4974-AF98-90DE322B0E65}">
  <ds:schemaRefs>
    <ds:schemaRef ds:uri="http://purl.org/dc/elements/1.1/"/>
    <ds:schemaRef ds:uri="http://purl.org/dc/terms/"/>
    <ds:schemaRef ds:uri="f5de215e-a67e-41e0-9c11-2a9ef236ffe8"/>
    <ds:schemaRef ds:uri="http://www.w3.org/XML/1998/namespace"/>
    <ds:schemaRef ds:uri="http://schemas.microsoft.com/office/2006/documentManagement/types"/>
    <ds:schemaRef ds:uri="http://purl.org/dc/dcmitype/"/>
    <ds:schemaRef ds:uri="http://schemas.openxmlformats.org/package/2006/metadata/core-properties"/>
    <ds:schemaRef ds:uri="c5b81edf-0cc6-4f6c-9a2a-81702a247a7b"/>
    <ds:schemaRef ds:uri="http://schemas.microsoft.com/office/infopath/2007/PartnerControls"/>
    <ds:schemaRef ds:uri="http://schemas.microsoft.com/office/2006/metadata/properties"/>
  </ds:schemaRefs>
</ds:datastoreItem>
</file>

<file path=customXml/itemProps3.xml><?xml version="1.0" encoding="utf-8"?>
<ds:datastoreItem xmlns:ds="http://schemas.openxmlformats.org/officeDocument/2006/customXml" ds:itemID="{931C9E67-E09F-47D7-99C5-9A592621AE82}">
  <ds:schemaRefs>
    <ds:schemaRef ds:uri="http://schemas.microsoft.com/sharepoint/v3/contenttype/forms"/>
  </ds:schemaRefs>
</ds:datastoreItem>
</file>

<file path=docMetadata/LabelInfo.xml><?xml version="1.0" encoding="utf-8"?>
<clbl:labelList xmlns:clbl="http://schemas.microsoft.com/office/2020/mipLabelMetadata">
  <clbl:label id="{9f683e26-d8b9-4609-9ec4-e1a36e4bb4d2}" enabled="0" method="" siteId="{9f683e26-d8b9-4609-9ec4-e1a36e4bb4d2}" removed="1"/>
</clbl:labelList>
</file>

<file path=docProps/app.xml><?xml version="1.0" encoding="utf-8"?>
<Properties xmlns="http://schemas.openxmlformats.org/officeDocument/2006/extended-properties" xmlns:vt="http://schemas.openxmlformats.org/officeDocument/2006/docPropsVTypes">
  <TotalTime>4668</TotalTime>
  <Words>887</Words>
  <Application>Microsoft Office PowerPoint</Application>
  <PresentationFormat>Widescreen</PresentationFormat>
  <Paragraphs>92</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Aptos</vt:lpstr>
      <vt:lpstr>Aptos Display</vt:lpstr>
      <vt:lpstr>Arial</vt:lpstr>
      <vt:lpstr>Office Theme</vt:lpstr>
      <vt:lpstr>Thriving In Residential Care</vt:lpstr>
      <vt:lpstr>    Six Dimensions of Thriving  Thrive is a way of thinking about everyday life in care homes  It’s not about doing more — it’s often about doing things slightly differently.   </vt:lpstr>
      <vt:lpstr>Drive to Thrive 2025</vt:lpstr>
      <vt:lpstr>Thrive Report - What we learned</vt:lpstr>
      <vt:lpstr>What we would like from you today!</vt:lpstr>
      <vt:lpstr>Thrive relationally – build friendships and improve family relationships.  Thrive inclusively – embrace diverse cultures, foods, languages, and identities.  Thrive securely – feel safe, supported, and protected from harm or poor housing. </vt:lpstr>
    </vt:vector>
  </TitlesOfParts>
  <Company>Lancashire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Shannon, Susan</dc:creator>
  <cp:lastModifiedBy>Kinsey, Rachel</cp:lastModifiedBy>
  <cp:revision>4</cp:revision>
  <dcterms:created xsi:type="dcterms:W3CDTF">2026-03-30T10:39:54Z</dcterms:created>
  <dcterms:modified xsi:type="dcterms:W3CDTF">2026-05-11T15:41:21Z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0x01010091786DF8C94BEE4A99FC548A2C514B3A</vt:lpwstr>
  </property>
</Properties>
</file>