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 id="2147483694" r:id="rId3"/>
  </p:sldMasterIdLst>
  <p:notesMasterIdLst>
    <p:notesMasterId r:id="rId55"/>
  </p:notesMasterIdLst>
  <p:sldIdLst>
    <p:sldId id="307" r:id="rId4"/>
    <p:sldId id="258" r:id="rId5"/>
    <p:sldId id="259" r:id="rId6"/>
    <p:sldId id="256" r:id="rId7"/>
    <p:sldId id="304" r:id="rId8"/>
    <p:sldId id="257" r:id="rId9"/>
    <p:sldId id="262" r:id="rId10"/>
    <p:sldId id="264" r:id="rId11"/>
    <p:sldId id="277" r:id="rId12"/>
    <p:sldId id="261" r:id="rId13"/>
    <p:sldId id="263" r:id="rId14"/>
    <p:sldId id="265" r:id="rId15"/>
    <p:sldId id="266" r:id="rId16"/>
    <p:sldId id="268" r:id="rId17"/>
    <p:sldId id="267" r:id="rId18"/>
    <p:sldId id="269" r:id="rId19"/>
    <p:sldId id="270" r:id="rId20"/>
    <p:sldId id="273" r:id="rId21"/>
    <p:sldId id="271" r:id="rId22"/>
    <p:sldId id="272" r:id="rId23"/>
    <p:sldId id="275" r:id="rId24"/>
    <p:sldId id="274" r:id="rId25"/>
    <p:sldId id="276" r:id="rId26"/>
    <p:sldId id="260" r:id="rId27"/>
    <p:sldId id="278" r:id="rId28"/>
    <p:sldId id="279" r:id="rId29"/>
    <p:sldId id="280" r:id="rId30"/>
    <p:sldId id="305" r:id="rId31"/>
    <p:sldId id="281" r:id="rId32"/>
    <p:sldId id="284" r:id="rId33"/>
    <p:sldId id="282" r:id="rId34"/>
    <p:sldId id="285" r:id="rId35"/>
    <p:sldId id="283" r:id="rId36"/>
    <p:sldId id="286" r:id="rId37"/>
    <p:sldId id="287" r:id="rId38"/>
    <p:sldId id="290" r:id="rId39"/>
    <p:sldId id="288" r:id="rId40"/>
    <p:sldId id="289" r:id="rId41"/>
    <p:sldId id="292" r:id="rId42"/>
    <p:sldId id="291" r:id="rId43"/>
    <p:sldId id="293" r:id="rId44"/>
    <p:sldId id="294" r:id="rId45"/>
    <p:sldId id="295" r:id="rId46"/>
    <p:sldId id="306" r:id="rId47"/>
    <p:sldId id="297" r:id="rId48"/>
    <p:sldId id="296" r:id="rId49"/>
    <p:sldId id="298" r:id="rId50"/>
    <p:sldId id="299" r:id="rId51"/>
    <p:sldId id="300" r:id="rId52"/>
    <p:sldId id="301" r:id="rId53"/>
    <p:sldId id="302" r:id="rId5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53EB"/>
    <a:srgbClr val="FFFF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442173-CBA1-42AD-9363-D75B38C55DF3}" v="2266" dt="2024-09-16T09:34:45.7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9879" autoAdjust="0"/>
  </p:normalViewPr>
  <p:slideViewPr>
    <p:cSldViewPr snapToGrid="0">
      <p:cViewPr varScale="1">
        <p:scale>
          <a:sx n="60" d="100"/>
          <a:sy n="60" d="100"/>
        </p:scale>
        <p:origin x="908"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theme" Target="theme/theme1.xml"/><Relationship Id="rId5" Type="http://schemas.openxmlformats.org/officeDocument/2006/relationships/slide" Target="slides/slide2.xml"/><Relationship Id="rId61" Type="http://schemas.microsoft.com/office/2015/10/relationships/revisionInfo" Target="revisionInfo.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viewProps" Target="view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microsoft.com/office/2016/11/relationships/changesInfo" Target="changesInfos/changesInfo1.xml"/><Relationship Id="rId4" Type="http://schemas.openxmlformats.org/officeDocument/2006/relationships/slide" Target="slides/slide1.xml"/><Relationship Id="rId9"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cdonald, Jennifer" userId="b03683bd-2fff-4e75-a94d-cf2f4d9a07be" providerId="ADAL" clId="{89442173-CBA1-42AD-9363-D75B38C55DF3}"/>
    <pc:docChg chg="undo custSel addSld delSld modSld sldOrd addSection delSection modSection">
      <pc:chgData name="Macdonald, Jennifer" userId="b03683bd-2fff-4e75-a94d-cf2f4d9a07be" providerId="ADAL" clId="{89442173-CBA1-42AD-9363-D75B38C55DF3}" dt="2024-09-12T06:28:50.562" v="20132" actId="1076"/>
      <pc:docMkLst>
        <pc:docMk/>
      </pc:docMkLst>
      <pc:sldChg chg="modSp mod">
        <pc:chgData name="Macdonald, Jennifer" userId="b03683bd-2fff-4e75-a94d-cf2f4d9a07be" providerId="ADAL" clId="{89442173-CBA1-42AD-9363-D75B38C55DF3}" dt="2024-09-12T06:26:16.269" v="20125"/>
        <pc:sldMkLst>
          <pc:docMk/>
          <pc:sldMk cId="3348762314" sldId="256"/>
        </pc:sldMkLst>
        <pc:spChg chg="mod">
          <ac:chgData name="Macdonald, Jennifer" userId="b03683bd-2fff-4e75-a94d-cf2f4d9a07be" providerId="ADAL" clId="{89442173-CBA1-42AD-9363-D75B38C55DF3}" dt="2024-09-04T09:12:37.467" v="49" actId="20577"/>
          <ac:spMkLst>
            <pc:docMk/>
            <pc:sldMk cId="3348762314" sldId="256"/>
            <ac:spMk id="2" creationId="{0EB10EBA-B3B0-C0AE-685B-437DF04838F7}"/>
          </ac:spMkLst>
        </pc:spChg>
        <pc:spChg chg="mod">
          <ac:chgData name="Macdonald, Jennifer" userId="b03683bd-2fff-4e75-a94d-cf2f4d9a07be" providerId="ADAL" clId="{89442173-CBA1-42AD-9363-D75B38C55DF3}" dt="2024-09-12T06:26:16.269" v="20125"/>
          <ac:spMkLst>
            <pc:docMk/>
            <pc:sldMk cId="3348762314" sldId="256"/>
            <ac:spMk id="3" creationId="{B860DB42-1293-06B7-6878-49089B8053A6}"/>
          </ac:spMkLst>
        </pc:spChg>
      </pc:sldChg>
      <pc:sldChg chg="addSp delSp modSp mod">
        <pc:chgData name="Macdonald, Jennifer" userId="b03683bd-2fff-4e75-a94d-cf2f4d9a07be" providerId="ADAL" clId="{89442173-CBA1-42AD-9363-D75B38C55DF3}" dt="2024-09-04T09:20:48.728" v="131" actId="1076"/>
        <pc:sldMkLst>
          <pc:docMk/>
          <pc:sldMk cId="3684802553" sldId="257"/>
        </pc:sldMkLst>
        <pc:spChg chg="mod">
          <ac:chgData name="Macdonald, Jennifer" userId="b03683bd-2fff-4e75-a94d-cf2f4d9a07be" providerId="ADAL" clId="{89442173-CBA1-42AD-9363-D75B38C55DF3}" dt="2024-09-04T09:14:18.936" v="99" actId="1076"/>
          <ac:spMkLst>
            <pc:docMk/>
            <pc:sldMk cId="3684802553" sldId="257"/>
            <ac:spMk id="2" creationId="{ED82ADB9-2AEB-0052-B8DC-06FBFCEE73CF}"/>
          </ac:spMkLst>
        </pc:spChg>
        <pc:spChg chg="del mod">
          <ac:chgData name="Macdonald, Jennifer" userId="b03683bd-2fff-4e75-a94d-cf2f4d9a07be" providerId="ADAL" clId="{89442173-CBA1-42AD-9363-D75B38C55DF3}" dt="2024-09-04T09:13:40.532" v="95" actId="478"/>
          <ac:spMkLst>
            <pc:docMk/>
            <pc:sldMk cId="3684802553" sldId="257"/>
            <ac:spMk id="3" creationId="{D765BADC-74CF-F915-7146-5845A461B446}"/>
          </ac:spMkLst>
        </pc:spChg>
        <pc:picChg chg="mod">
          <ac:chgData name="Macdonald, Jennifer" userId="b03683bd-2fff-4e75-a94d-cf2f4d9a07be" providerId="ADAL" clId="{89442173-CBA1-42AD-9363-D75B38C55DF3}" dt="2024-09-04T09:14:47.791" v="112" actId="14100"/>
          <ac:picMkLst>
            <pc:docMk/>
            <pc:sldMk cId="3684802553" sldId="257"/>
            <ac:picMk id="5" creationId="{C80BA23D-FED6-E870-6548-D1D6018F97C2}"/>
          </ac:picMkLst>
        </pc:picChg>
        <pc:picChg chg="add del mod">
          <ac:chgData name="Macdonald, Jennifer" userId="b03683bd-2fff-4e75-a94d-cf2f4d9a07be" providerId="ADAL" clId="{89442173-CBA1-42AD-9363-D75B38C55DF3}" dt="2024-09-04T09:15:12.773" v="115" actId="478"/>
          <ac:picMkLst>
            <pc:docMk/>
            <pc:sldMk cId="3684802553" sldId="257"/>
            <ac:picMk id="6" creationId="{948B3706-DAFA-A935-3D16-EBD099C3B092}"/>
          </ac:picMkLst>
        </pc:picChg>
        <pc:picChg chg="add del mod modCrop">
          <ac:chgData name="Macdonald, Jennifer" userId="b03683bd-2fff-4e75-a94d-cf2f4d9a07be" providerId="ADAL" clId="{89442173-CBA1-42AD-9363-D75B38C55DF3}" dt="2024-09-04T09:16:36.255" v="127" actId="478"/>
          <ac:picMkLst>
            <pc:docMk/>
            <pc:sldMk cId="3684802553" sldId="257"/>
            <ac:picMk id="8" creationId="{193D4316-BC78-B602-48B3-86D743B021D3}"/>
          </ac:picMkLst>
        </pc:picChg>
        <pc:picChg chg="add mod modCrop">
          <ac:chgData name="Macdonald, Jennifer" userId="b03683bd-2fff-4e75-a94d-cf2f4d9a07be" providerId="ADAL" clId="{89442173-CBA1-42AD-9363-D75B38C55DF3}" dt="2024-09-04T09:20:48.728" v="131" actId="1076"/>
          <ac:picMkLst>
            <pc:docMk/>
            <pc:sldMk cId="3684802553" sldId="257"/>
            <ac:picMk id="10" creationId="{C6A4C5EE-D8B7-FBB8-D5FE-B522E48CD3E1}"/>
          </ac:picMkLst>
        </pc:picChg>
      </pc:sldChg>
      <pc:sldChg chg="modSp new del">
        <pc:chgData name="Macdonald, Jennifer" userId="b03683bd-2fff-4e75-a94d-cf2f4d9a07be" providerId="ADAL" clId="{89442173-CBA1-42AD-9363-D75B38C55DF3}" dt="2024-09-04T09:11:51.423" v="6" actId="47"/>
        <pc:sldMkLst>
          <pc:docMk/>
          <pc:sldMk cId="535110850" sldId="258"/>
        </pc:sldMkLst>
        <pc:spChg chg="mod">
          <ac:chgData name="Macdonald, Jennifer" userId="b03683bd-2fff-4e75-a94d-cf2f4d9a07be" providerId="ADAL" clId="{89442173-CBA1-42AD-9363-D75B38C55DF3}" dt="2024-09-04T08:58:57.666" v="2"/>
          <ac:spMkLst>
            <pc:docMk/>
            <pc:sldMk cId="535110850" sldId="258"/>
            <ac:spMk id="2" creationId="{989B1985-1348-57A9-169D-401183BA5877}"/>
          </ac:spMkLst>
        </pc:spChg>
        <pc:spChg chg="mod">
          <ac:chgData name="Macdonald, Jennifer" userId="b03683bd-2fff-4e75-a94d-cf2f4d9a07be" providerId="ADAL" clId="{89442173-CBA1-42AD-9363-D75B38C55DF3}" dt="2024-09-04T08:58:57.666" v="2"/>
          <ac:spMkLst>
            <pc:docMk/>
            <pc:sldMk cId="535110850" sldId="258"/>
            <ac:spMk id="3" creationId="{DEA231F4-083D-DA3B-89EE-E689F0057BFA}"/>
          </ac:spMkLst>
        </pc:spChg>
      </pc:sldChg>
      <pc:sldChg chg="mod modShow">
        <pc:chgData name="Macdonald, Jennifer" userId="b03683bd-2fff-4e75-a94d-cf2f4d9a07be" providerId="ADAL" clId="{89442173-CBA1-42AD-9363-D75B38C55DF3}" dt="2024-09-04T09:12:01.362" v="7" actId="729"/>
        <pc:sldMkLst>
          <pc:docMk/>
          <pc:sldMk cId="1179035640" sldId="258"/>
        </pc:sldMkLst>
      </pc:sldChg>
      <pc:sldChg chg="mod modShow">
        <pc:chgData name="Macdonald, Jennifer" userId="b03683bd-2fff-4e75-a94d-cf2f4d9a07be" providerId="ADAL" clId="{89442173-CBA1-42AD-9363-D75B38C55DF3}" dt="2024-09-04T09:12:01.362" v="7" actId="729"/>
        <pc:sldMkLst>
          <pc:docMk/>
          <pc:sldMk cId="2601968177" sldId="259"/>
        </pc:sldMkLst>
      </pc:sldChg>
      <pc:sldChg chg="addSp modSp add mod ord modNotesTx">
        <pc:chgData name="Macdonald, Jennifer" userId="b03683bd-2fff-4e75-a94d-cf2f4d9a07be" providerId="ADAL" clId="{89442173-CBA1-42AD-9363-D75B38C55DF3}" dt="2024-09-04T13:35:06.565" v="11346" actId="1076"/>
        <pc:sldMkLst>
          <pc:docMk/>
          <pc:sldMk cId="276589807" sldId="260"/>
        </pc:sldMkLst>
        <pc:spChg chg="mod">
          <ac:chgData name="Macdonald, Jennifer" userId="b03683bd-2fff-4e75-a94d-cf2f4d9a07be" providerId="ADAL" clId="{89442173-CBA1-42AD-9363-D75B38C55DF3}" dt="2024-09-04T13:34:59.051" v="11345" actId="20577"/>
          <ac:spMkLst>
            <pc:docMk/>
            <pc:sldMk cId="276589807" sldId="260"/>
            <ac:spMk id="2" creationId="{0EB10EBA-B3B0-C0AE-685B-437DF04838F7}"/>
          </ac:spMkLst>
        </pc:spChg>
        <pc:spChg chg="mod">
          <ac:chgData name="Macdonald, Jennifer" userId="b03683bd-2fff-4e75-a94d-cf2f4d9a07be" providerId="ADAL" clId="{89442173-CBA1-42AD-9363-D75B38C55DF3}" dt="2024-09-04T13:05:12.310" v="11330" actId="1076"/>
          <ac:spMkLst>
            <pc:docMk/>
            <pc:sldMk cId="276589807" sldId="260"/>
            <ac:spMk id="3" creationId="{B860DB42-1293-06B7-6878-49089B8053A6}"/>
          </ac:spMkLst>
        </pc:spChg>
        <pc:picChg chg="mod">
          <ac:chgData name="Macdonald, Jennifer" userId="b03683bd-2fff-4e75-a94d-cf2f4d9a07be" providerId="ADAL" clId="{89442173-CBA1-42AD-9363-D75B38C55DF3}" dt="2024-09-04T13:35:06.565" v="11346" actId="1076"/>
          <ac:picMkLst>
            <pc:docMk/>
            <pc:sldMk cId="276589807" sldId="260"/>
            <ac:picMk id="5" creationId="{15873F8F-0F14-1D1B-0780-974575B5B6EC}"/>
          </ac:picMkLst>
        </pc:picChg>
        <pc:picChg chg="add mod">
          <ac:chgData name="Macdonald, Jennifer" userId="b03683bd-2fff-4e75-a94d-cf2f4d9a07be" providerId="ADAL" clId="{89442173-CBA1-42AD-9363-D75B38C55DF3}" dt="2024-09-04T13:05:58.483" v="11335" actId="1076"/>
          <ac:picMkLst>
            <pc:docMk/>
            <pc:sldMk cId="276589807" sldId="260"/>
            <ac:picMk id="6" creationId="{01DE5B67-3BF1-2328-95FE-1B3BBC46219E}"/>
          </ac:picMkLst>
        </pc:picChg>
      </pc:sldChg>
      <pc:sldChg chg="addSp delSp modSp add mod ord modAnim">
        <pc:chgData name="Macdonald, Jennifer" userId="b03683bd-2fff-4e75-a94d-cf2f4d9a07be" providerId="ADAL" clId="{89442173-CBA1-42AD-9363-D75B38C55DF3}" dt="2024-09-04T09:38:58.850" v="302" actId="1076"/>
        <pc:sldMkLst>
          <pc:docMk/>
          <pc:sldMk cId="4180112610" sldId="261"/>
        </pc:sldMkLst>
        <pc:spChg chg="mod">
          <ac:chgData name="Macdonald, Jennifer" userId="b03683bd-2fff-4e75-a94d-cf2f4d9a07be" providerId="ADAL" clId="{89442173-CBA1-42AD-9363-D75B38C55DF3}" dt="2024-09-04T09:38:58.850" v="302" actId="1076"/>
          <ac:spMkLst>
            <pc:docMk/>
            <pc:sldMk cId="4180112610" sldId="261"/>
            <ac:spMk id="2" creationId="{ED82ADB9-2AEB-0052-B8DC-06FBFCEE73CF}"/>
          </ac:spMkLst>
        </pc:spChg>
        <pc:spChg chg="mod">
          <ac:chgData name="Macdonald, Jennifer" userId="b03683bd-2fff-4e75-a94d-cf2f4d9a07be" providerId="ADAL" clId="{89442173-CBA1-42AD-9363-D75B38C55DF3}" dt="2024-09-04T09:32:58.835" v="277" actId="14100"/>
          <ac:spMkLst>
            <pc:docMk/>
            <pc:sldMk cId="4180112610" sldId="261"/>
            <ac:spMk id="3" creationId="{D765BADC-74CF-F915-7146-5845A461B446}"/>
          </ac:spMkLst>
        </pc:spChg>
        <pc:picChg chg="add del mod modCrop">
          <ac:chgData name="Macdonald, Jennifer" userId="b03683bd-2fff-4e75-a94d-cf2f4d9a07be" providerId="ADAL" clId="{89442173-CBA1-42AD-9363-D75B38C55DF3}" dt="2024-09-04T09:33:35.123" v="282" actId="478"/>
          <ac:picMkLst>
            <pc:docMk/>
            <pc:sldMk cId="4180112610" sldId="261"/>
            <ac:picMk id="6" creationId="{6C0CCDB5-F8EB-73BD-2B1F-A6E73BD95C73}"/>
          </ac:picMkLst>
        </pc:picChg>
        <pc:picChg chg="add del mod">
          <ac:chgData name="Macdonald, Jennifer" userId="b03683bd-2fff-4e75-a94d-cf2f4d9a07be" providerId="ADAL" clId="{89442173-CBA1-42AD-9363-D75B38C55DF3}" dt="2024-09-04T09:37:01.639" v="292" actId="478"/>
          <ac:picMkLst>
            <pc:docMk/>
            <pc:sldMk cId="4180112610" sldId="261"/>
            <ac:picMk id="8" creationId="{E7ED29C8-DA06-0BEC-0AF7-2F6774D7F64E}"/>
          </ac:picMkLst>
        </pc:picChg>
        <pc:picChg chg="add mod">
          <ac:chgData name="Macdonald, Jennifer" userId="b03683bd-2fff-4e75-a94d-cf2f4d9a07be" providerId="ADAL" clId="{89442173-CBA1-42AD-9363-D75B38C55DF3}" dt="2024-09-04T09:38:36.201" v="297" actId="1076"/>
          <ac:picMkLst>
            <pc:docMk/>
            <pc:sldMk cId="4180112610" sldId="261"/>
            <ac:picMk id="10" creationId="{B5480E20-DBC7-5A88-386D-E2429F18A826}"/>
          </ac:picMkLst>
        </pc:picChg>
      </pc:sldChg>
      <pc:sldChg chg="addSp delSp modSp new mod setBg delDesignElem">
        <pc:chgData name="Macdonald, Jennifer" userId="b03683bd-2fff-4e75-a94d-cf2f4d9a07be" providerId="ADAL" clId="{89442173-CBA1-42AD-9363-D75B38C55DF3}" dt="2024-09-12T06:26:16.269" v="20125"/>
        <pc:sldMkLst>
          <pc:docMk/>
          <pc:sldMk cId="1868521307" sldId="262"/>
        </pc:sldMkLst>
        <pc:spChg chg="add mod">
          <ac:chgData name="Macdonald, Jennifer" userId="b03683bd-2fff-4e75-a94d-cf2f4d9a07be" providerId="ADAL" clId="{89442173-CBA1-42AD-9363-D75B38C55DF3}" dt="2024-09-04T10:42:56.001" v="3335" actId="14100"/>
          <ac:spMkLst>
            <pc:docMk/>
            <pc:sldMk cId="1868521307" sldId="262"/>
            <ac:spMk id="4" creationId="{E41F108C-9276-D5C9-4731-88EA8709BF7B}"/>
          </ac:spMkLst>
        </pc:spChg>
        <pc:spChg chg="add del">
          <ac:chgData name="Macdonald, Jennifer" userId="b03683bd-2fff-4e75-a94d-cf2f4d9a07be" providerId="ADAL" clId="{89442173-CBA1-42AD-9363-D75B38C55DF3}" dt="2024-09-12T06:26:16.269" v="20125"/>
          <ac:spMkLst>
            <pc:docMk/>
            <pc:sldMk cId="1868521307" sldId="262"/>
            <ac:spMk id="8" creationId="{85C2136B-77EC-41E9-BDB6-58A4AE1429B7}"/>
          </ac:spMkLst>
        </pc:spChg>
        <pc:spChg chg="add del">
          <ac:chgData name="Macdonald, Jennifer" userId="b03683bd-2fff-4e75-a94d-cf2f4d9a07be" providerId="ADAL" clId="{89442173-CBA1-42AD-9363-D75B38C55DF3}" dt="2024-09-12T06:26:16.269" v="20125"/>
          <ac:spMkLst>
            <pc:docMk/>
            <pc:sldMk cId="1868521307" sldId="262"/>
            <ac:spMk id="14" creationId="{7FBCF2A6-1F18-4B68-B5D2-5B763ED4159A}"/>
          </ac:spMkLst>
        </pc:spChg>
        <pc:spChg chg="add del">
          <ac:chgData name="Macdonald, Jennifer" userId="b03683bd-2fff-4e75-a94d-cf2f4d9a07be" providerId="ADAL" clId="{89442173-CBA1-42AD-9363-D75B38C55DF3}" dt="2024-09-12T06:26:16.269" v="20125"/>
          <ac:spMkLst>
            <pc:docMk/>
            <pc:sldMk cId="1868521307" sldId="262"/>
            <ac:spMk id="16" creationId="{FF3A27FB-A693-4A75-951E-0C77CD98F032}"/>
          </ac:spMkLst>
        </pc:spChg>
        <pc:picChg chg="add mod">
          <ac:chgData name="Macdonald, Jennifer" userId="b03683bd-2fff-4e75-a94d-cf2f4d9a07be" providerId="ADAL" clId="{89442173-CBA1-42AD-9363-D75B38C55DF3}" dt="2024-09-04T09:32:42.386" v="274" actId="26606"/>
          <ac:picMkLst>
            <pc:docMk/>
            <pc:sldMk cId="1868521307" sldId="262"/>
            <ac:picMk id="3" creationId="{ABC92EBE-CE87-B435-0970-D798B72D122F}"/>
          </ac:picMkLst>
        </pc:picChg>
        <pc:cxnChg chg="add del">
          <ac:chgData name="Macdonald, Jennifer" userId="b03683bd-2fff-4e75-a94d-cf2f4d9a07be" providerId="ADAL" clId="{89442173-CBA1-42AD-9363-D75B38C55DF3}" dt="2024-09-12T06:26:16.269" v="20125"/>
          <ac:cxnSpMkLst>
            <pc:docMk/>
            <pc:sldMk cId="1868521307" sldId="262"/>
            <ac:cxnSpMk id="10" creationId="{E55891F3-A5E2-4418-8950-25FA2B731209}"/>
          </ac:cxnSpMkLst>
        </pc:cxnChg>
        <pc:cxnChg chg="add del">
          <ac:chgData name="Macdonald, Jennifer" userId="b03683bd-2fff-4e75-a94d-cf2f4d9a07be" providerId="ADAL" clId="{89442173-CBA1-42AD-9363-D75B38C55DF3}" dt="2024-09-12T06:26:16.269" v="20125"/>
          <ac:cxnSpMkLst>
            <pc:docMk/>
            <pc:sldMk cId="1868521307" sldId="262"/>
            <ac:cxnSpMk id="12" creationId="{FB1FCEB1-A7E1-417C-A7EF-AA30D5A0859F}"/>
          </ac:cxnSpMkLst>
        </pc:cxnChg>
      </pc:sldChg>
      <pc:sldChg chg="addSp delSp modSp add mod delAnim modAnim">
        <pc:chgData name="Macdonald, Jennifer" userId="b03683bd-2fff-4e75-a94d-cf2f4d9a07be" providerId="ADAL" clId="{89442173-CBA1-42AD-9363-D75B38C55DF3}" dt="2024-09-04T09:42:31.590" v="449"/>
        <pc:sldMkLst>
          <pc:docMk/>
          <pc:sldMk cId="1412397868" sldId="263"/>
        </pc:sldMkLst>
        <pc:spChg chg="mod">
          <ac:chgData name="Macdonald, Jennifer" userId="b03683bd-2fff-4e75-a94d-cf2f4d9a07be" providerId="ADAL" clId="{89442173-CBA1-42AD-9363-D75B38C55DF3}" dt="2024-09-04T09:41:00.758" v="391" actId="20577"/>
          <ac:spMkLst>
            <pc:docMk/>
            <pc:sldMk cId="1412397868" sldId="263"/>
            <ac:spMk id="3" creationId="{D765BADC-74CF-F915-7146-5845A461B446}"/>
          </ac:spMkLst>
        </pc:spChg>
        <pc:spChg chg="add mod">
          <ac:chgData name="Macdonald, Jennifer" userId="b03683bd-2fff-4e75-a94d-cf2f4d9a07be" providerId="ADAL" clId="{89442173-CBA1-42AD-9363-D75B38C55DF3}" dt="2024-09-04T09:42:04.558" v="446" actId="403"/>
          <ac:spMkLst>
            <pc:docMk/>
            <pc:sldMk cId="1412397868" sldId="263"/>
            <ac:spMk id="7" creationId="{CF6F7A49-855F-5797-53D0-7F99F59BD5AA}"/>
          </ac:spMkLst>
        </pc:spChg>
        <pc:picChg chg="add mod modCrop">
          <ac:chgData name="Macdonald, Jennifer" userId="b03683bd-2fff-4e75-a94d-cf2f4d9a07be" providerId="ADAL" clId="{89442173-CBA1-42AD-9363-D75B38C55DF3}" dt="2024-09-04T09:41:33.917" v="395" actId="1076"/>
          <ac:picMkLst>
            <pc:docMk/>
            <pc:sldMk cId="1412397868" sldId="263"/>
            <ac:picMk id="6" creationId="{AB5071F6-D58E-B674-B800-05723FC973F7}"/>
          </ac:picMkLst>
        </pc:picChg>
        <pc:picChg chg="del">
          <ac:chgData name="Macdonald, Jennifer" userId="b03683bd-2fff-4e75-a94d-cf2f4d9a07be" providerId="ADAL" clId="{89442173-CBA1-42AD-9363-D75B38C55DF3}" dt="2024-09-04T09:39:52.032" v="304" actId="478"/>
          <ac:picMkLst>
            <pc:docMk/>
            <pc:sldMk cId="1412397868" sldId="263"/>
            <ac:picMk id="10" creationId="{B5480E20-DBC7-5A88-386D-E2429F18A826}"/>
          </ac:picMkLst>
        </pc:picChg>
      </pc:sldChg>
      <pc:sldChg chg="add del">
        <pc:chgData name="Macdonald, Jennifer" userId="b03683bd-2fff-4e75-a94d-cf2f4d9a07be" providerId="ADAL" clId="{89442173-CBA1-42AD-9363-D75B38C55DF3}" dt="2024-09-04T09:42:44.530" v="451"/>
        <pc:sldMkLst>
          <pc:docMk/>
          <pc:sldMk cId="2144661542" sldId="264"/>
        </pc:sldMkLst>
      </pc:sldChg>
      <pc:sldChg chg="modSp mod">
        <pc:chgData name="Macdonald, Jennifer" userId="b03683bd-2fff-4e75-a94d-cf2f4d9a07be" providerId="ADAL" clId="{89442173-CBA1-42AD-9363-D75B38C55DF3}" dt="2024-09-04T09:44:42.985" v="890" actId="20577"/>
        <pc:sldMkLst>
          <pc:docMk/>
          <pc:sldMk cId="3981340107" sldId="264"/>
        </pc:sldMkLst>
        <pc:spChg chg="mod">
          <ac:chgData name="Macdonald, Jennifer" userId="b03683bd-2fff-4e75-a94d-cf2f4d9a07be" providerId="ADAL" clId="{89442173-CBA1-42AD-9363-D75B38C55DF3}" dt="2024-09-04T09:44:42.985" v="890" actId="20577"/>
          <ac:spMkLst>
            <pc:docMk/>
            <pc:sldMk cId="3981340107" sldId="264"/>
            <ac:spMk id="3" creationId="{D765BADC-74CF-F915-7146-5845A461B446}"/>
          </ac:spMkLst>
        </pc:spChg>
      </pc:sldChg>
      <pc:sldChg chg="addSp modSp add mod modAnim modNotesTx">
        <pc:chgData name="Macdonald, Jennifer" userId="b03683bd-2fff-4e75-a94d-cf2f4d9a07be" providerId="ADAL" clId="{89442173-CBA1-42AD-9363-D75B38C55DF3}" dt="2024-09-04T09:54:51.037" v="1300"/>
        <pc:sldMkLst>
          <pc:docMk/>
          <pc:sldMk cId="295174008" sldId="265"/>
        </pc:sldMkLst>
        <pc:spChg chg="mod">
          <ac:chgData name="Macdonald, Jennifer" userId="b03683bd-2fff-4e75-a94d-cf2f4d9a07be" providerId="ADAL" clId="{89442173-CBA1-42AD-9363-D75B38C55DF3}" dt="2024-09-04T09:49:27.457" v="1117" actId="1076"/>
          <ac:spMkLst>
            <pc:docMk/>
            <pc:sldMk cId="295174008" sldId="265"/>
            <ac:spMk id="3" creationId="{D765BADC-74CF-F915-7146-5845A461B446}"/>
          </ac:spMkLst>
        </pc:spChg>
        <pc:spChg chg="mod">
          <ac:chgData name="Macdonald, Jennifer" userId="b03683bd-2fff-4e75-a94d-cf2f4d9a07be" providerId="ADAL" clId="{89442173-CBA1-42AD-9363-D75B38C55DF3}" dt="2024-09-04T09:46:16.729" v="1111" actId="20577"/>
          <ac:spMkLst>
            <pc:docMk/>
            <pc:sldMk cId="295174008" sldId="265"/>
            <ac:spMk id="7" creationId="{CF6F7A49-855F-5797-53D0-7F99F59BD5AA}"/>
          </ac:spMkLst>
        </pc:spChg>
        <pc:picChg chg="add mod">
          <ac:chgData name="Macdonald, Jennifer" userId="b03683bd-2fff-4e75-a94d-cf2f4d9a07be" providerId="ADAL" clId="{89442173-CBA1-42AD-9363-D75B38C55DF3}" dt="2024-09-04T09:49:37.073" v="1121" actId="1076"/>
          <ac:picMkLst>
            <pc:docMk/>
            <pc:sldMk cId="295174008" sldId="265"/>
            <ac:picMk id="1026" creationId="{A41C3000-6C2E-0479-D452-D76BF21B1207}"/>
          </ac:picMkLst>
        </pc:picChg>
      </pc:sldChg>
      <pc:sldChg chg="modSp add mod ord">
        <pc:chgData name="Macdonald, Jennifer" userId="b03683bd-2fff-4e75-a94d-cf2f4d9a07be" providerId="ADAL" clId="{89442173-CBA1-42AD-9363-D75B38C55DF3}" dt="2024-09-04T10:05:07.137" v="1364" actId="1076"/>
        <pc:sldMkLst>
          <pc:docMk/>
          <pc:sldMk cId="3430383231" sldId="266"/>
        </pc:sldMkLst>
        <pc:spChg chg="mod">
          <ac:chgData name="Macdonald, Jennifer" userId="b03683bd-2fff-4e75-a94d-cf2f4d9a07be" providerId="ADAL" clId="{89442173-CBA1-42AD-9363-D75B38C55DF3}" dt="2024-09-04T10:05:04.410" v="1363" actId="113"/>
          <ac:spMkLst>
            <pc:docMk/>
            <pc:sldMk cId="3430383231" sldId="266"/>
            <ac:spMk id="3" creationId="{D765BADC-74CF-F915-7146-5845A461B446}"/>
          </ac:spMkLst>
        </pc:spChg>
        <pc:picChg chg="mod">
          <ac:chgData name="Macdonald, Jennifer" userId="b03683bd-2fff-4e75-a94d-cf2f4d9a07be" providerId="ADAL" clId="{89442173-CBA1-42AD-9363-D75B38C55DF3}" dt="2024-09-04T10:05:07.137" v="1364" actId="1076"/>
          <ac:picMkLst>
            <pc:docMk/>
            <pc:sldMk cId="3430383231" sldId="266"/>
            <ac:picMk id="10" creationId="{B5480E20-DBC7-5A88-386D-E2429F18A826}"/>
          </ac:picMkLst>
        </pc:picChg>
      </pc:sldChg>
      <pc:sldChg chg="addSp modSp add mod modAnim">
        <pc:chgData name="Macdonald, Jennifer" userId="b03683bd-2fff-4e75-a94d-cf2f4d9a07be" providerId="ADAL" clId="{89442173-CBA1-42AD-9363-D75B38C55DF3}" dt="2024-09-04T10:14:05.799" v="1714" actId="170"/>
        <pc:sldMkLst>
          <pc:docMk/>
          <pc:sldMk cId="1758161771" sldId="267"/>
        </pc:sldMkLst>
        <pc:spChg chg="mod">
          <ac:chgData name="Macdonald, Jennifer" userId="b03683bd-2fff-4e75-a94d-cf2f4d9a07be" providerId="ADAL" clId="{89442173-CBA1-42AD-9363-D75B38C55DF3}" dt="2024-09-04T10:09:01.821" v="1695" actId="20577"/>
          <ac:spMkLst>
            <pc:docMk/>
            <pc:sldMk cId="1758161771" sldId="267"/>
            <ac:spMk id="3" creationId="{D765BADC-74CF-F915-7146-5845A461B446}"/>
          </ac:spMkLst>
        </pc:spChg>
        <pc:picChg chg="mod">
          <ac:chgData name="Macdonald, Jennifer" userId="b03683bd-2fff-4e75-a94d-cf2f4d9a07be" providerId="ADAL" clId="{89442173-CBA1-42AD-9363-D75B38C55DF3}" dt="2024-09-04T10:10:44.834" v="1699" actId="14100"/>
          <ac:picMkLst>
            <pc:docMk/>
            <pc:sldMk cId="1758161771" sldId="267"/>
            <ac:picMk id="5" creationId="{C80BA23D-FED6-E870-6548-D1D6018F97C2}"/>
          </ac:picMkLst>
        </pc:picChg>
        <pc:picChg chg="add mod">
          <ac:chgData name="Macdonald, Jennifer" userId="b03683bd-2fff-4e75-a94d-cf2f4d9a07be" providerId="ADAL" clId="{89442173-CBA1-42AD-9363-D75B38C55DF3}" dt="2024-09-04T10:09:46.696" v="1698" actId="1076"/>
          <ac:picMkLst>
            <pc:docMk/>
            <pc:sldMk cId="1758161771" sldId="267"/>
            <ac:picMk id="6" creationId="{9FDE2EA7-63A8-F4B4-2CB2-ECC33F57E9B3}"/>
          </ac:picMkLst>
        </pc:picChg>
        <pc:picChg chg="add mod ord">
          <ac:chgData name="Macdonald, Jennifer" userId="b03683bd-2fff-4e75-a94d-cf2f4d9a07be" providerId="ADAL" clId="{89442173-CBA1-42AD-9363-D75B38C55DF3}" dt="2024-09-04T10:14:05.799" v="1714" actId="170"/>
          <ac:picMkLst>
            <pc:docMk/>
            <pc:sldMk cId="1758161771" sldId="267"/>
            <ac:picMk id="8" creationId="{1A5584FC-D6EA-1AD0-904B-9CD0B5CD45D9}"/>
          </ac:picMkLst>
        </pc:picChg>
        <pc:picChg chg="mod">
          <ac:chgData name="Macdonald, Jennifer" userId="b03683bd-2fff-4e75-a94d-cf2f4d9a07be" providerId="ADAL" clId="{89442173-CBA1-42AD-9363-D75B38C55DF3}" dt="2024-09-04T10:09:04.203" v="1696" actId="1076"/>
          <ac:picMkLst>
            <pc:docMk/>
            <pc:sldMk cId="1758161771" sldId="267"/>
            <ac:picMk id="10" creationId="{B5480E20-DBC7-5A88-386D-E2429F18A826}"/>
          </ac:picMkLst>
        </pc:picChg>
        <pc:picChg chg="add mod">
          <ac:chgData name="Macdonald, Jennifer" userId="b03683bd-2fff-4e75-a94d-cf2f4d9a07be" providerId="ADAL" clId="{89442173-CBA1-42AD-9363-D75B38C55DF3}" dt="2024-09-04T10:13:53.584" v="1712" actId="1076"/>
          <ac:picMkLst>
            <pc:docMk/>
            <pc:sldMk cId="1758161771" sldId="267"/>
            <ac:picMk id="11" creationId="{630AA1D6-C27B-C582-5800-64C002C9966C}"/>
          </ac:picMkLst>
        </pc:picChg>
      </pc:sldChg>
      <pc:sldChg chg="addSp modSp add mod ord">
        <pc:chgData name="Macdonald, Jennifer" userId="b03683bd-2fff-4e75-a94d-cf2f4d9a07be" providerId="ADAL" clId="{89442173-CBA1-42AD-9363-D75B38C55DF3}" dt="2024-09-04T10:07:48.703" v="1519" actId="113"/>
        <pc:sldMkLst>
          <pc:docMk/>
          <pc:sldMk cId="791043047" sldId="268"/>
        </pc:sldMkLst>
        <pc:spChg chg="mod">
          <ac:chgData name="Macdonald, Jennifer" userId="b03683bd-2fff-4e75-a94d-cf2f4d9a07be" providerId="ADAL" clId="{89442173-CBA1-42AD-9363-D75B38C55DF3}" dt="2024-09-04T10:07:32.060" v="1482" actId="20577"/>
          <ac:spMkLst>
            <pc:docMk/>
            <pc:sldMk cId="791043047" sldId="268"/>
            <ac:spMk id="3" creationId="{D765BADC-74CF-F915-7146-5845A461B446}"/>
          </ac:spMkLst>
        </pc:spChg>
        <pc:spChg chg="mod">
          <ac:chgData name="Macdonald, Jennifer" userId="b03683bd-2fff-4e75-a94d-cf2f4d9a07be" providerId="ADAL" clId="{89442173-CBA1-42AD-9363-D75B38C55DF3}" dt="2024-09-04T10:07:48.703" v="1519" actId="113"/>
          <ac:spMkLst>
            <pc:docMk/>
            <pc:sldMk cId="791043047" sldId="268"/>
            <ac:spMk id="7" creationId="{CF6F7A49-855F-5797-53D0-7F99F59BD5AA}"/>
          </ac:spMkLst>
        </pc:spChg>
        <pc:picChg chg="add mod">
          <ac:chgData name="Macdonald, Jennifer" userId="b03683bd-2fff-4e75-a94d-cf2f4d9a07be" providerId="ADAL" clId="{89442173-CBA1-42AD-9363-D75B38C55DF3}" dt="2024-09-04T10:07:11.898" v="1475" actId="14100"/>
          <ac:picMkLst>
            <pc:docMk/>
            <pc:sldMk cId="791043047" sldId="268"/>
            <ac:picMk id="8" creationId="{E175E986-97D6-D3EA-678F-7E834729CCB0}"/>
          </ac:picMkLst>
        </pc:picChg>
      </pc:sldChg>
      <pc:sldChg chg="addSp delSp modSp add mod ord modAnim modNotesTx">
        <pc:chgData name="Macdonald, Jennifer" userId="b03683bd-2fff-4e75-a94d-cf2f4d9a07be" providerId="ADAL" clId="{89442173-CBA1-42AD-9363-D75B38C55DF3}" dt="2024-09-04T10:32:20.336" v="3101" actId="20577"/>
        <pc:sldMkLst>
          <pc:docMk/>
          <pc:sldMk cId="3707892971" sldId="269"/>
        </pc:sldMkLst>
        <pc:spChg chg="mod">
          <ac:chgData name="Macdonald, Jennifer" userId="b03683bd-2fff-4e75-a94d-cf2f4d9a07be" providerId="ADAL" clId="{89442173-CBA1-42AD-9363-D75B38C55DF3}" dt="2024-09-04T10:16:53.992" v="1875" actId="20577"/>
          <ac:spMkLst>
            <pc:docMk/>
            <pc:sldMk cId="3707892971" sldId="269"/>
            <ac:spMk id="3" creationId="{D765BADC-74CF-F915-7146-5845A461B446}"/>
          </ac:spMkLst>
        </pc:spChg>
        <pc:spChg chg="mod">
          <ac:chgData name="Macdonald, Jennifer" userId="b03683bd-2fff-4e75-a94d-cf2f4d9a07be" providerId="ADAL" clId="{89442173-CBA1-42AD-9363-D75B38C55DF3}" dt="2024-09-04T10:22:49.650" v="1931" actId="20577"/>
          <ac:spMkLst>
            <pc:docMk/>
            <pc:sldMk cId="3707892971" sldId="269"/>
            <ac:spMk id="7" creationId="{CF6F7A49-855F-5797-53D0-7F99F59BD5AA}"/>
          </ac:spMkLst>
        </pc:spChg>
        <pc:picChg chg="del">
          <ac:chgData name="Macdonald, Jennifer" userId="b03683bd-2fff-4e75-a94d-cf2f4d9a07be" providerId="ADAL" clId="{89442173-CBA1-42AD-9363-D75B38C55DF3}" dt="2024-09-04T10:16:55.895" v="1876" actId="478"/>
          <ac:picMkLst>
            <pc:docMk/>
            <pc:sldMk cId="3707892971" sldId="269"/>
            <ac:picMk id="8" creationId="{E175E986-97D6-D3EA-678F-7E834729CCB0}"/>
          </ac:picMkLst>
        </pc:picChg>
        <pc:picChg chg="add mod">
          <ac:chgData name="Macdonald, Jennifer" userId="b03683bd-2fff-4e75-a94d-cf2f4d9a07be" providerId="ADAL" clId="{89442173-CBA1-42AD-9363-D75B38C55DF3}" dt="2024-09-04T10:19:16.006" v="1881"/>
          <ac:picMkLst>
            <pc:docMk/>
            <pc:sldMk cId="3707892971" sldId="269"/>
            <ac:picMk id="9" creationId="{6DAC4C27-C22C-AA39-8BF8-691AC1C5FA79}"/>
          </ac:picMkLst>
        </pc:picChg>
        <pc:picChg chg="add mod">
          <ac:chgData name="Macdonald, Jennifer" userId="b03683bd-2fff-4e75-a94d-cf2f4d9a07be" providerId="ADAL" clId="{89442173-CBA1-42AD-9363-D75B38C55DF3}" dt="2024-09-04T10:22:32.158" v="1926" actId="1076"/>
          <ac:picMkLst>
            <pc:docMk/>
            <pc:sldMk cId="3707892971" sldId="269"/>
            <ac:picMk id="11" creationId="{4AA3F4F1-3010-1743-3288-C2B778662DE3}"/>
          </ac:picMkLst>
        </pc:picChg>
        <pc:picChg chg="add mod">
          <ac:chgData name="Macdonald, Jennifer" userId="b03683bd-2fff-4e75-a94d-cf2f4d9a07be" providerId="ADAL" clId="{89442173-CBA1-42AD-9363-D75B38C55DF3}" dt="2024-09-04T10:22:53.642" v="1932" actId="1076"/>
          <ac:picMkLst>
            <pc:docMk/>
            <pc:sldMk cId="3707892971" sldId="269"/>
            <ac:picMk id="13" creationId="{3C841E73-ED7C-C36A-66AC-F65D2EAEF76E}"/>
          </ac:picMkLst>
        </pc:picChg>
      </pc:sldChg>
      <pc:sldChg chg="addSp modSp add mod modAnim">
        <pc:chgData name="Macdonald, Jennifer" userId="b03683bd-2fff-4e75-a94d-cf2f4d9a07be" providerId="ADAL" clId="{89442173-CBA1-42AD-9363-D75B38C55DF3}" dt="2024-09-04T10:42:03.737" v="3326" actId="20577"/>
        <pc:sldMkLst>
          <pc:docMk/>
          <pc:sldMk cId="53045951" sldId="270"/>
        </pc:sldMkLst>
        <pc:spChg chg="mod">
          <ac:chgData name="Macdonald, Jennifer" userId="b03683bd-2fff-4e75-a94d-cf2f4d9a07be" providerId="ADAL" clId="{89442173-CBA1-42AD-9363-D75B38C55DF3}" dt="2024-09-04T10:42:03.737" v="3326" actId="20577"/>
          <ac:spMkLst>
            <pc:docMk/>
            <pc:sldMk cId="53045951" sldId="270"/>
            <ac:spMk id="3" creationId="{D765BADC-74CF-F915-7146-5845A461B446}"/>
          </ac:spMkLst>
        </pc:spChg>
        <pc:spChg chg="add mod">
          <ac:chgData name="Macdonald, Jennifer" userId="b03683bd-2fff-4e75-a94d-cf2f4d9a07be" providerId="ADAL" clId="{89442173-CBA1-42AD-9363-D75B38C55DF3}" dt="2024-09-04T10:40:56.489" v="3321" actId="1076"/>
          <ac:spMkLst>
            <pc:docMk/>
            <pc:sldMk cId="53045951" sldId="270"/>
            <ac:spMk id="4" creationId="{8FD11D56-E5AB-80B6-0A97-7F528DE94F50}"/>
          </ac:spMkLst>
        </pc:spChg>
        <pc:picChg chg="add mod">
          <ac:chgData name="Macdonald, Jennifer" userId="b03683bd-2fff-4e75-a94d-cf2f4d9a07be" providerId="ADAL" clId="{89442173-CBA1-42AD-9363-D75B38C55DF3}" dt="2024-09-04T10:41:06.323" v="3324" actId="1076"/>
          <ac:picMkLst>
            <pc:docMk/>
            <pc:sldMk cId="53045951" sldId="270"/>
            <ac:picMk id="7" creationId="{9144774A-5F15-2F95-48AE-2F35129604D7}"/>
          </ac:picMkLst>
        </pc:picChg>
        <pc:picChg chg="mod">
          <ac:chgData name="Macdonald, Jennifer" userId="b03683bd-2fff-4e75-a94d-cf2f4d9a07be" providerId="ADAL" clId="{89442173-CBA1-42AD-9363-D75B38C55DF3}" dt="2024-09-04T10:36:39.474" v="3179" actId="1076"/>
          <ac:picMkLst>
            <pc:docMk/>
            <pc:sldMk cId="53045951" sldId="270"/>
            <ac:picMk id="10" creationId="{B5480E20-DBC7-5A88-386D-E2429F18A826}"/>
          </ac:picMkLst>
        </pc:picChg>
      </pc:sldChg>
      <pc:sldChg chg="addSp delSp modSp add mod ord delAnim">
        <pc:chgData name="Macdonald, Jennifer" userId="b03683bd-2fff-4e75-a94d-cf2f4d9a07be" providerId="ADAL" clId="{89442173-CBA1-42AD-9363-D75B38C55DF3}" dt="2024-09-04T11:32:55.523" v="6040"/>
        <pc:sldMkLst>
          <pc:docMk/>
          <pc:sldMk cId="1059908772" sldId="271"/>
        </pc:sldMkLst>
        <pc:spChg chg="mod">
          <ac:chgData name="Macdonald, Jennifer" userId="b03683bd-2fff-4e75-a94d-cf2f4d9a07be" providerId="ADAL" clId="{89442173-CBA1-42AD-9363-D75B38C55DF3}" dt="2024-09-04T10:43:52.680" v="3376" actId="14100"/>
          <ac:spMkLst>
            <pc:docMk/>
            <pc:sldMk cId="1059908772" sldId="271"/>
            <ac:spMk id="2" creationId="{ED82ADB9-2AEB-0052-B8DC-06FBFCEE73CF}"/>
          </ac:spMkLst>
        </pc:spChg>
        <pc:spChg chg="del">
          <ac:chgData name="Macdonald, Jennifer" userId="b03683bd-2fff-4e75-a94d-cf2f4d9a07be" providerId="ADAL" clId="{89442173-CBA1-42AD-9363-D75B38C55DF3}" dt="2024-09-04T10:43:35.869" v="3370" actId="478"/>
          <ac:spMkLst>
            <pc:docMk/>
            <pc:sldMk cId="1059908772" sldId="271"/>
            <ac:spMk id="3" creationId="{D765BADC-74CF-F915-7146-5845A461B446}"/>
          </ac:spMkLst>
        </pc:spChg>
        <pc:spChg chg="add del mod">
          <ac:chgData name="Macdonald, Jennifer" userId="b03683bd-2fff-4e75-a94d-cf2f4d9a07be" providerId="ADAL" clId="{89442173-CBA1-42AD-9363-D75B38C55DF3}" dt="2024-09-04T10:43:39.445" v="3371" actId="478"/>
          <ac:spMkLst>
            <pc:docMk/>
            <pc:sldMk cId="1059908772" sldId="271"/>
            <ac:spMk id="6" creationId="{296EBBCA-D1FB-D7A0-32CE-75DA3BCD489F}"/>
          </ac:spMkLst>
        </pc:spChg>
        <pc:graphicFrameChg chg="add mod modGraphic">
          <ac:chgData name="Macdonald, Jennifer" userId="b03683bd-2fff-4e75-a94d-cf2f4d9a07be" providerId="ADAL" clId="{89442173-CBA1-42AD-9363-D75B38C55DF3}" dt="2024-09-04T10:48:06.424" v="3446" actId="1076"/>
          <ac:graphicFrameMkLst>
            <pc:docMk/>
            <pc:sldMk cId="1059908772" sldId="271"/>
            <ac:graphicFrameMk id="7" creationId="{418F718B-6985-53E6-649C-ECA770F61228}"/>
          </ac:graphicFrameMkLst>
        </pc:graphicFrameChg>
        <pc:picChg chg="mod">
          <ac:chgData name="Macdonald, Jennifer" userId="b03683bd-2fff-4e75-a94d-cf2f4d9a07be" providerId="ADAL" clId="{89442173-CBA1-42AD-9363-D75B38C55DF3}" dt="2024-09-04T10:48:13.104" v="3448" actId="14100"/>
          <ac:picMkLst>
            <pc:docMk/>
            <pc:sldMk cId="1059908772" sldId="271"/>
            <ac:picMk id="5" creationId="{C80BA23D-FED6-E870-6548-D1D6018F97C2}"/>
          </ac:picMkLst>
        </pc:picChg>
        <pc:picChg chg="add mod">
          <ac:chgData name="Macdonald, Jennifer" userId="b03683bd-2fff-4e75-a94d-cf2f4d9a07be" providerId="ADAL" clId="{89442173-CBA1-42AD-9363-D75B38C55DF3}" dt="2024-09-04T10:48:49.489" v="3453" actId="1076"/>
          <ac:picMkLst>
            <pc:docMk/>
            <pc:sldMk cId="1059908772" sldId="271"/>
            <ac:picMk id="9" creationId="{383D914C-4A16-C2D4-CB6B-7981777D35AB}"/>
          </ac:picMkLst>
        </pc:picChg>
        <pc:picChg chg="del">
          <ac:chgData name="Macdonald, Jennifer" userId="b03683bd-2fff-4e75-a94d-cf2f4d9a07be" providerId="ADAL" clId="{89442173-CBA1-42AD-9363-D75B38C55DF3}" dt="2024-09-04T10:43:40.981" v="3372" actId="478"/>
          <ac:picMkLst>
            <pc:docMk/>
            <pc:sldMk cId="1059908772" sldId="271"/>
            <ac:picMk id="10" creationId="{B5480E20-DBC7-5A88-386D-E2429F18A826}"/>
          </ac:picMkLst>
        </pc:picChg>
      </pc:sldChg>
      <pc:sldChg chg="addSp delSp add del setBg delDesignElem">
        <pc:chgData name="Macdonald, Jennifer" userId="b03683bd-2fff-4e75-a94d-cf2f4d9a07be" providerId="ADAL" clId="{89442173-CBA1-42AD-9363-D75B38C55DF3}" dt="2024-09-04T10:42:30.315" v="3329"/>
        <pc:sldMkLst>
          <pc:docMk/>
          <pc:sldMk cId="1572320153" sldId="271"/>
        </pc:sldMkLst>
        <pc:spChg chg="add del">
          <ac:chgData name="Macdonald, Jennifer" userId="b03683bd-2fff-4e75-a94d-cf2f4d9a07be" providerId="ADAL" clId="{89442173-CBA1-42AD-9363-D75B38C55DF3}" dt="2024-09-04T10:42:30.315" v="3329"/>
          <ac:spMkLst>
            <pc:docMk/>
            <pc:sldMk cId="1572320153" sldId="271"/>
            <ac:spMk id="8" creationId="{85C2136B-77EC-41E9-BDB6-58A4AE1429B7}"/>
          </ac:spMkLst>
        </pc:spChg>
        <pc:spChg chg="add del">
          <ac:chgData name="Macdonald, Jennifer" userId="b03683bd-2fff-4e75-a94d-cf2f4d9a07be" providerId="ADAL" clId="{89442173-CBA1-42AD-9363-D75B38C55DF3}" dt="2024-09-04T10:42:30.315" v="3329"/>
          <ac:spMkLst>
            <pc:docMk/>
            <pc:sldMk cId="1572320153" sldId="271"/>
            <ac:spMk id="14" creationId="{7FBCF2A6-1F18-4B68-B5D2-5B763ED4159A}"/>
          </ac:spMkLst>
        </pc:spChg>
        <pc:spChg chg="add del">
          <ac:chgData name="Macdonald, Jennifer" userId="b03683bd-2fff-4e75-a94d-cf2f4d9a07be" providerId="ADAL" clId="{89442173-CBA1-42AD-9363-D75B38C55DF3}" dt="2024-09-04T10:42:30.315" v="3329"/>
          <ac:spMkLst>
            <pc:docMk/>
            <pc:sldMk cId="1572320153" sldId="271"/>
            <ac:spMk id="16" creationId="{FF3A27FB-A693-4A75-951E-0C77CD98F032}"/>
          </ac:spMkLst>
        </pc:spChg>
        <pc:cxnChg chg="add del">
          <ac:chgData name="Macdonald, Jennifer" userId="b03683bd-2fff-4e75-a94d-cf2f4d9a07be" providerId="ADAL" clId="{89442173-CBA1-42AD-9363-D75B38C55DF3}" dt="2024-09-04T10:42:30.315" v="3329"/>
          <ac:cxnSpMkLst>
            <pc:docMk/>
            <pc:sldMk cId="1572320153" sldId="271"/>
            <ac:cxnSpMk id="10" creationId="{E55891F3-A5E2-4418-8950-25FA2B731209}"/>
          </ac:cxnSpMkLst>
        </pc:cxnChg>
        <pc:cxnChg chg="add del">
          <ac:chgData name="Macdonald, Jennifer" userId="b03683bd-2fff-4e75-a94d-cf2f4d9a07be" providerId="ADAL" clId="{89442173-CBA1-42AD-9363-D75B38C55DF3}" dt="2024-09-04T10:42:30.315" v="3329"/>
          <ac:cxnSpMkLst>
            <pc:docMk/>
            <pc:sldMk cId="1572320153" sldId="271"/>
            <ac:cxnSpMk id="12" creationId="{FB1FCEB1-A7E1-417C-A7EF-AA30D5A0859F}"/>
          </ac:cxnSpMkLst>
        </pc:cxnChg>
      </pc:sldChg>
      <pc:sldChg chg="addSp delSp modSp add mod ord modNotesTx">
        <pc:chgData name="Macdonald, Jennifer" userId="b03683bd-2fff-4e75-a94d-cf2f4d9a07be" providerId="ADAL" clId="{89442173-CBA1-42AD-9363-D75B38C55DF3}" dt="2024-09-05T10:08:39.339" v="12116" actId="1076"/>
        <pc:sldMkLst>
          <pc:docMk/>
          <pc:sldMk cId="2262808556" sldId="272"/>
        </pc:sldMkLst>
        <pc:spChg chg="add mod">
          <ac:chgData name="Macdonald, Jennifer" userId="b03683bd-2fff-4e75-a94d-cf2f4d9a07be" providerId="ADAL" clId="{89442173-CBA1-42AD-9363-D75B38C55DF3}" dt="2024-09-04T10:56:02.703" v="3623" actId="1076"/>
          <ac:spMkLst>
            <pc:docMk/>
            <pc:sldMk cId="2262808556" sldId="272"/>
            <ac:spMk id="10" creationId="{661B7279-24D7-292D-FDAE-5D65D7B3484F}"/>
          </ac:spMkLst>
        </pc:spChg>
        <pc:graphicFrameChg chg="add del mod modGraphic">
          <ac:chgData name="Macdonald, Jennifer" userId="b03683bd-2fff-4e75-a94d-cf2f4d9a07be" providerId="ADAL" clId="{89442173-CBA1-42AD-9363-D75B38C55DF3}" dt="2024-09-04T10:52:14.658" v="3472" actId="478"/>
          <ac:graphicFrameMkLst>
            <pc:docMk/>
            <pc:sldMk cId="2262808556" sldId="272"/>
            <ac:graphicFrameMk id="3" creationId="{FA270239-BF35-57C0-A397-8509078979C4}"/>
          </ac:graphicFrameMkLst>
        </pc:graphicFrameChg>
        <pc:graphicFrameChg chg="del">
          <ac:chgData name="Macdonald, Jennifer" userId="b03683bd-2fff-4e75-a94d-cf2f4d9a07be" providerId="ADAL" clId="{89442173-CBA1-42AD-9363-D75B38C55DF3}" dt="2024-09-04T10:49:40.317" v="3455" actId="478"/>
          <ac:graphicFrameMkLst>
            <pc:docMk/>
            <pc:sldMk cId="2262808556" sldId="272"/>
            <ac:graphicFrameMk id="7" creationId="{418F718B-6985-53E6-649C-ECA770F61228}"/>
          </ac:graphicFrameMkLst>
        </pc:graphicFrameChg>
        <pc:graphicFrameChg chg="add mod modGraphic">
          <ac:chgData name="Macdonald, Jennifer" userId="b03683bd-2fff-4e75-a94d-cf2f4d9a07be" providerId="ADAL" clId="{89442173-CBA1-42AD-9363-D75B38C55DF3}" dt="2024-09-04T11:10:40.059" v="5094" actId="1076"/>
          <ac:graphicFrameMkLst>
            <pc:docMk/>
            <pc:sldMk cId="2262808556" sldId="272"/>
            <ac:graphicFrameMk id="8" creationId="{F6D80A24-1CD6-A83B-C84C-087428A4FF09}"/>
          </ac:graphicFrameMkLst>
        </pc:graphicFrameChg>
        <pc:picChg chg="mod">
          <ac:chgData name="Macdonald, Jennifer" userId="b03683bd-2fff-4e75-a94d-cf2f4d9a07be" providerId="ADAL" clId="{89442173-CBA1-42AD-9363-D75B38C55DF3}" dt="2024-09-04T11:09:56.678" v="5075" actId="14100"/>
          <ac:picMkLst>
            <pc:docMk/>
            <pc:sldMk cId="2262808556" sldId="272"/>
            <ac:picMk id="5" creationId="{C80BA23D-FED6-E870-6548-D1D6018F97C2}"/>
          </ac:picMkLst>
        </pc:picChg>
        <pc:picChg chg="add mod">
          <ac:chgData name="Macdonald, Jennifer" userId="b03683bd-2fff-4e75-a94d-cf2f4d9a07be" providerId="ADAL" clId="{89442173-CBA1-42AD-9363-D75B38C55DF3}" dt="2024-09-05T10:08:39.339" v="12116" actId="1076"/>
          <ac:picMkLst>
            <pc:docMk/>
            <pc:sldMk cId="2262808556" sldId="272"/>
            <ac:picMk id="6" creationId="{40C32EEA-4967-EE80-0A32-74D20EF160D9}"/>
          </ac:picMkLst>
        </pc:picChg>
        <pc:picChg chg="mod ord">
          <ac:chgData name="Macdonald, Jennifer" userId="b03683bd-2fff-4e75-a94d-cf2f4d9a07be" providerId="ADAL" clId="{89442173-CBA1-42AD-9363-D75B38C55DF3}" dt="2024-09-04T11:07:59.437" v="4943" actId="170"/>
          <ac:picMkLst>
            <pc:docMk/>
            <pc:sldMk cId="2262808556" sldId="272"/>
            <ac:picMk id="9" creationId="{383D914C-4A16-C2D4-CB6B-7981777D35AB}"/>
          </ac:picMkLst>
        </pc:picChg>
        <pc:picChg chg="add mod ord modCrop">
          <ac:chgData name="Macdonald, Jennifer" userId="b03683bd-2fff-4e75-a94d-cf2f4d9a07be" providerId="ADAL" clId="{89442173-CBA1-42AD-9363-D75B38C55DF3}" dt="2024-09-04T11:08:08.079" v="4944" actId="167"/>
          <ac:picMkLst>
            <pc:docMk/>
            <pc:sldMk cId="2262808556" sldId="272"/>
            <ac:picMk id="11" creationId="{7DC093D9-DA20-1D77-AC00-0CA6813A93C6}"/>
          </ac:picMkLst>
        </pc:picChg>
      </pc:sldChg>
      <pc:sldChg chg="modSp mod">
        <pc:chgData name="Macdonald, Jennifer" userId="b03683bd-2fff-4e75-a94d-cf2f4d9a07be" providerId="ADAL" clId="{89442173-CBA1-42AD-9363-D75B38C55DF3}" dt="2024-09-04T11:45:15.302" v="6664" actId="5793"/>
        <pc:sldMkLst>
          <pc:docMk/>
          <pc:sldMk cId="1165041627" sldId="273"/>
        </pc:sldMkLst>
        <pc:spChg chg="mod">
          <ac:chgData name="Macdonald, Jennifer" userId="b03683bd-2fff-4e75-a94d-cf2f4d9a07be" providerId="ADAL" clId="{89442173-CBA1-42AD-9363-D75B38C55DF3}" dt="2024-09-04T11:43:15.493" v="6207" actId="20577"/>
          <ac:spMkLst>
            <pc:docMk/>
            <pc:sldMk cId="1165041627" sldId="273"/>
            <ac:spMk id="2" creationId="{ED82ADB9-2AEB-0052-B8DC-06FBFCEE73CF}"/>
          </ac:spMkLst>
        </pc:spChg>
        <pc:spChg chg="mod">
          <ac:chgData name="Macdonald, Jennifer" userId="b03683bd-2fff-4e75-a94d-cf2f4d9a07be" providerId="ADAL" clId="{89442173-CBA1-42AD-9363-D75B38C55DF3}" dt="2024-09-04T11:45:15.302" v="6664" actId="5793"/>
          <ac:spMkLst>
            <pc:docMk/>
            <pc:sldMk cId="1165041627" sldId="273"/>
            <ac:spMk id="3" creationId="{D765BADC-74CF-F915-7146-5845A461B446}"/>
          </ac:spMkLst>
        </pc:spChg>
      </pc:sldChg>
      <pc:sldChg chg="addSp delSp modSp add mod delAnim">
        <pc:chgData name="Macdonald, Jennifer" userId="b03683bd-2fff-4e75-a94d-cf2f4d9a07be" providerId="ADAL" clId="{89442173-CBA1-42AD-9363-D75B38C55DF3}" dt="2024-09-04T13:03:31.380" v="11329" actId="20577"/>
        <pc:sldMkLst>
          <pc:docMk/>
          <pc:sldMk cId="3026044559" sldId="274"/>
        </pc:sldMkLst>
        <pc:spChg chg="mod">
          <ac:chgData name="Macdonald, Jennifer" userId="b03683bd-2fff-4e75-a94d-cf2f4d9a07be" providerId="ADAL" clId="{89442173-CBA1-42AD-9363-D75B38C55DF3}" dt="2024-09-04T11:41:05.529" v="6151" actId="1076"/>
          <ac:spMkLst>
            <pc:docMk/>
            <pc:sldMk cId="3026044559" sldId="274"/>
            <ac:spMk id="2" creationId="{ED82ADB9-2AEB-0052-B8DC-06FBFCEE73CF}"/>
          </ac:spMkLst>
        </pc:spChg>
        <pc:spChg chg="del mod">
          <ac:chgData name="Macdonald, Jennifer" userId="b03683bd-2fff-4e75-a94d-cf2f4d9a07be" providerId="ADAL" clId="{89442173-CBA1-42AD-9363-D75B38C55DF3}" dt="2024-09-04T11:33:51.688" v="6062" actId="478"/>
          <ac:spMkLst>
            <pc:docMk/>
            <pc:sldMk cId="3026044559" sldId="274"/>
            <ac:spMk id="3" creationId="{D765BADC-74CF-F915-7146-5845A461B446}"/>
          </ac:spMkLst>
        </pc:spChg>
        <pc:spChg chg="add del mod">
          <ac:chgData name="Macdonald, Jennifer" userId="b03683bd-2fff-4e75-a94d-cf2f4d9a07be" providerId="ADAL" clId="{89442173-CBA1-42AD-9363-D75B38C55DF3}" dt="2024-09-04T11:33:54.381" v="6063" actId="478"/>
          <ac:spMkLst>
            <pc:docMk/>
            <pc:sldMk cId="3026044559" sldId="274"/>
            <ac:spMk id="6" creationId="{9015F3EE-82A0-1F6C-78A3-D952CA1B755E}"/>
          </ac:spMkLst>
        </pc:spChg>
        <pc:spChg chg="add del mod">
          <ac:chgData name="Macdonald, Jennifer" userId="b03683bd-2fff-4e75-a94d-cf2f4d9a07be" providerId="ADAL" clId="{89442173-CBA1-42AD-9363-D75B38C55DF3}" dt="2024-09-04T11:34:45.321" v="6072"/>
          <ac:spMkLst>
            <pc:docMk/>
            <pc:sldMk cId="3026044559" sldId="274"/>
            <ac:spMk id="7" creationId="{3C32589C-7D29-DA18-09E8-57227288C0B8}"/>
          </ac:spMkLst>
        </pc:spChg>
        <pc:spChg chg="add mod">
          <ac:chgData name="Macdonald, Jennifer" userId="b03683bd-2fff-4e75-a94d-cf2f4d9a07be" providerId="ADAL" clId="{89442173-CBA1-42AD-9363-D75B38C55DF3}" dt="2024-09-04T11:40:08.236" v="6126" actId="1076"/>
          <ac:spMkLst>
            <pc:docMk/>
            <pc:sldMk cId="3026044559" sldId="274"/>
            <ac:spMk id="8" creationId="{F5D28148-7C3C-332D-04C0-B4A36AD151AD}"/>
          </ac:spMkLst>
        </pc:spChg>
        <pc:spChg chg="add del mod">
          <ac:chgData name="Macdonald, Jennifer" userId="b03683bd-2fff-4e75-a94d-cf2f4d9a07be" providerId="ADAL" clId="{89442173-CBA1-42AD-9363-D75B38C55DF3}" dt="2024-09-04T11:35:24.300" v="6086" actId="478"/>
          <ac:spMkLst>
            <pc:docMk/>
            <pc:sldMk cId="3026044559" sldId="274"/>
            <ac:spMk id="9" creationId="{00E993E1-FF95-AF2F-11FA-85D1C133B47A}"/>
          </ac:spMkLst>
        </pc:spChg>
        <pc:spChg chg="add mod">
          <ac:chgData name="Macdonald, Jennifer" userId="b03683bd-2fff-4e75-a94d-cf2f4d9a07be" providerId="ADAL" clId="{89442173-CBA1-42AD-9363-D75B38C55DF3}" dt="2024-09-04T11:40:02.036" v="6124" actId="1076"/>
          <ac:spMkLst>
            <pc:docMk/>
            <pc:sldMk cId="3026044559" sldId="274"/>
            <ac:spMk id="11" creationId="{A4C496E2-675C-708B-8C7B-E52EC408F857}"/>
          </ac:spMkLst>
        </pc:spChg>
        <pc:spChg chg="add mod">
          <ac:chgData name="Macdonald, Jennifer" userId="b03683bd-2fff-4e75-a94d-cf2f4d9a07be" providerId="ADAL" clId="{89442173-CBA1-42AD-9363-D75B38C55DF3}" dt="2024-09-04T11:40:02.036" v="6124" actId="1076"/>
          <ac:spMkLst>
            <pc:docMk/>
            <pc:sldMk cId="3026044559" sldId="274"/>
            <ac:spMk id="12" creationId="{5EDB8B11-D090-A1C9-2136-65C7F6122565}"/>
          </ac:spMkLst>
        </pc:spChg>
        <pc:spChg chg="add mod">
          <ac:chgData name="Macdonald, Jennifer" userId="b03683bd-2fff-4e75-a94d-cf2f4d9a07be" providerId="ADAL" clId="{89442173-CBA1-42AD-9363-D75B38C55DF3}" dt="2024-09-04T11:40:02.036" v="6124" actId="1076"/>
          <ac:spMkLst>
            <pc:docMk/>
            <pc:sldMk cId="3026044559" sldId="274"/>
            <ac:spMk id="13" creationId="{0DF3903B-3F7E-F89A-7EB8-FB0BA13A23B9}"/>
          </ac:spMkLst>
        </pc:spChg>
        <pc:spChg chg="add mod">
          <ac:chgData name="Macdonald, Jennifer" userId="b03683bd-2fff-4e75-a94d-cf2f4d9a07be" providerId="ADAL" clId="{89442173-CBA1-42AD-9363-D75B38C55DF3}" dt="2024-09-04T11:40:05.345" v="6125" actId="1076"/>
          <ac:spMkLst>
            <pc:docMk/>
            <pc:sldMk cId="3026044559" sldId="274"/>
            <ac:spMk id="14" creationId="{CFC08F63-DCC4-2B44-3EF1-4DE92E748109}"/>
          </ac:spMkLst>
        </pc:spChg>
        <pc:spChg chg="add mod">
          <ac:chgData name="Macdonald, Jennifer" userId="b03683bd-2fff-4e75-a94d-cf2f4d9a07be" providerId="ADAL" clId="{89442173-CBA1-42AD-9363-D75B38C55DF3}" dt="2024-09-04T11:40:02.036" v="6124" actId="1076"/>
          <ac:spMkLst>
            <pc:docMk/>
            <pc:sldMk cId="3026044559" sldId="274"/>
            <ac:spMk id="15" creationId="{B12DC554-1C47-B563-E4DC-C2AC5845FA50}"/>
          </ac:spMkLst>
        </pc:spChg>
        <pc:spChg chg="add mod">
          <ac:chgData name="Macdonald, Jennifer" userId="b03683bd-2fff-4e75-a94d-cf2f4d9a07be" providerId="ADAL" clId="{89442173-CBA1-42AD-9363-D75B38C55DF3}" dt="2024-09-04T11:39:52.854" v="6123" actId="1076"/>
          <ac:spMkLst>
            <pc:docMk/>
            <pc:sldMk cId="3026044559" sldId="274"/>
            <ac:spMk id="16" creationId="{34DE3662-588A-9B54-D56C-80550FBF5CCF}"/>
          </ac:spMkLst>
        </pc:spChg>
        <pc:spChg chg="add mod">
          <ac:chgData name="Macdonald, Jennifer" userId="b03683bd-2fff-4e75-a94d-cf2f4d9a07be" providerId="ADAL" clId="{89442173-CBA1-42AD-9363-D75B38C55DF3}" dt="2024-09-04T11:39:52.854" v="6123" actId="1076"/>
          <ac:spMkLst>
            <pc:docMk/>
            <pc:sldMk cId="3026044559" sldId="274"/>
            <ac:spMk id="19" creationId="{8BEC3C0E-4EAD-5329-DCFF-1F00BDBCC6F0}"/>
          </ac:spMkLst>
        </pc:spChg>
        <pc:spChg chg="add mod">
          <ac:chgData name="Macdonald, Jennifer" userId="b03683bd-2fff-4e75-a94d-cf2f4d9a07be" providerId="ADAL" clId="{89442173-CBA1-42AD-9363-D75B38C55DF3}" dt="2024-09-04T11:39:52.854" v="6123" actId="1076"/>
          <ac:spMkLst>
            <pc:docMk/>
            <pc:sldMk cId="3026044559" sldId="274"/>
            <ac:spMk id="20" creationId="{77B07658-AE70-B7FE-C77A-03AE56708FFA}"/>
          </ac:spMkLst>
        </pc:spChg>
        <pc:spChg chg="add mod">
          <ac:chgData name="Macdonald, Jennifer" userId="b03683bd-2fff-4e75-a94d-cf2f4d9a07be" providerId="ADAL" clId="{89442173-CBA1-42AD-9363-D75B38C55DF3}" dt="2024-09-04T11:39:52.854" v="6123" actId="1076"/>
          <ac:spMkLst>
            <pc:docMk/>
            <pc:sldMk cId="3026044559" sldId="274"/>
            <ac:spMk id="21" creationId="{833ACC24-6726-F311-154B-57C6B67598F1}"/>
          </ac:spMkLst>
        </pc:spChg>
        <pc:spChg chg="add mod">
          <ac:chgData name="Macdonald, Jennifer" userId="b03683bd-2fff-4e75-a94d-cf2f4d9a07be" providerId="ADAL" clId="{89442173-CBA1-42AD-9363-D75B38C55DF3}" dt="2024-09-04T11:39:52.854" v="6123" actId="1076"/>
          <ac:spMkLst>
            <pc:docMk/>
            <pc:sldMk cId="3026044559" sldId="274"/>
            <ac:spMk id="22" creationId="{140A78AD-1C86-D229-20C5-E70D4FCEE4D2}"/>
          </ac:spMkLst>
        </pc:spChg>
        <pc:spChg chg="add mod">
          <ac:chgData name="Macdonald, Jennifer" userId="b03683bd-2fff-4e75-a94d-cf2f4d9a07be" providerId="ADAL" clId="{89442173-CBA1-42AD-9363-D75B38C55DF3}" dt="2024-09-04T11:39:52.854" v="6123" actId="1076"/>
          <ac:spMkLst>
            <pc:docMk/>
            <pc:sldMk cId="3026044559" sldId="274"/>
            <ac:spMk id="23" creationId="{88BD3C4B-683D-A4B4-A103-B5DFF0881478}"/>
          </ac:spMkLst>
        </pc:spChg>
        <pc:spChg chg="add mod">
          <ac:chgData name="Macdonald, Jennifer" userId="b03683bd-2fff-4e75-a94d-cf2f4d9a07be" providerId="ADAL" clId="{89442173-CBA1-42AD-9363-D75B38C55DF3}" dt="2024-09-04T11:39:52.854" v="6123" actId="1076"/>
          <ac:spMkLst>
            <pc:docMk/>
            <pc:sldMk cId="3026044559" sldId="274"/>
            <ac:spMk id="24" creationId="{C0183863-A0A7-3569-8D71-9AC4F5571A56}"/>
          </ac:spMkLst>
        </pc:spChg>
        <pc:spChg chg="add mod">
          <ac:chgData name="Macdonald, Jennifer" userId="b03683bd-2fff-4e75-a94d-cf2f4d9a07be" providerId="ADAL" clId="{89442173-CBA1-42AD-9363-D75B38C55DF3}" dt="2024-09-04T11:39:52.854" v="6123" actId="1076"/>
          <ac:spMkLst>
            <pc:docMk/>
            <pc:sldMk cId="3026044559" sldId="274"/>
            <ac:spMk id="25" creationId="{4D0AA21F-F954-E4CC-BA9D-78D6B1D9296A}"/>
          </ac:spMkLst>
        </pc:spChg>
        <pc:spChg chg="add mod">
          <ac:chgData name="Macdonald, Jennifer" userId="b03683bd-2fff-4e75-a94d-cf2f4d9a07be" providerId="ADAL" clId="{89442173-CBA1-42AD-9363-D75B38C55DF3}" dt="2024-09-04T11:39:52.854" v="6123" actId="1076"/>
          <ac:spMkLst>
            <pc:docMk/>
            <pc:sldMk cId="3026044559" sldId="274"/>
            <ac:spMk id="27" creationId="{9FC8D67B-3D3A-552E-BA3C-3957C739BBCE}"/>
          </ac:spMkLst>
        </pc:spChg>
        <pc:spChg chg="add mod">
          <ac:chgData name="Macdonald, Jennifer" userId="b03683bd-2fff-4e75-a94d-cf2f4d9a07be" providerId="ADAL" clId="{89442173-CBA1-42AD-9363-D75B38C55DF3}" dt="2024-09-04T11:39:52.854" v="6123" actId="1076"/>
          <ac:spMkLst>
            <pc:docMk/>
            <pc:sldMk cId="3026044559" sldId="274"/>
            <ac:spMk id="28" creationId="{53760E3C-ACB3-1EDE-1476-C1AFF16D0ED8}"/>
          </ac:spMkLst>
        </pc:spChg>
        <pc:spChg chg="add mod">
          <ac:chgData name="Macdonald, Jennifer" userId="b03683bd-2fff-4e75-a94d-cf2f4d9a07be" providerId="ADAL" clId="{89442173-CBA1-42AD-9363-D75B38C55DF3}" dt="2024-09-04T11:39:52.854" v="6123" actId="1076"/>
          <ac:spMkLst>
            <pc:docMk/>
            <pc:sldMk cId="3026044559" sldId="274"/>
            <ac:spMk id="29" creationId="{6EFD6037-8FF0-FFDB-66E9-CB87EB55A606}"/>
          </ac:spMkLst>
        </pc:spChg>
        <pc:spChg chg="add mod">
          <ac:chgData name="Macdonald, Jennifer" userId="b03683bd-2fff-4e75-a94d-cf2f4d9a07be" providerId="ADAL" clId="{89442173-CBA1-42AD-9363-D75B38C55DF3}" dt="2024-09-04T11:39:52.854" v="6123" actId="1076"/>
          <ac:spMkLst>
            <pc:docMk/>
            <pc:sldMk cId="3026044559" sldId="274"/>
            <ac:spMk id="30" creationId="{28510FFF-804F-2248-0AD0-FD03D4DFB160}"/>
          </ac:spMkLst>
        </pc:spChg>
        <pc:spChg chg="add mod">
          <ac:chgData name="Macdonald, Jennifer" userId="b03683bd-2fff-4e75-a94d-cf2f4d9a07be" providerId="ADAL" clId="{89442173-CBA1-42AD-9363-D75B38C55DF3}" dt="2024-09-04T11:39:52.854" v="6123" actId="1076"/>
          <ac:spMkLst>
            <pc:docMk/>
            <pc:sldMk cId="3026044559" sldId="274"/>
            <ac:spMk id="31" creationId="{FC08C80B-B5F8-5867-4032-6A95E49706C1}"/>
          </ac:spMkLst>
        </pc:spChg>
        <pc:spChg chg="add mod">
          <ac:chgData name="Macdonald, Jennifer" userId="b03683bd-2fff-4e75-a94d-cf2f4d9a07be" providerId="ADAL" clId="{89442173-CBA1-42AD-9363-D75B38C55DF3}" dt="2024-09-04T11:39:52.854" v="6123" actId="1076"/>
          <ac:spMkLst>
            <pc:docMk/>
            <pc:sldMk cId="3026044559" sldId="274"/>
            <ac:spMk id="32" creationId="{C31BD947-6DC0-D266-EF87-163ED4BEF921}"/>
          </ac:spMkLst>
        </pc:spChg>
        <pc:spChg chg="add mod">
          <ac:chgData name="Macdonald, Jennifer" userId="b03683bd-2fff-4e75-a94d-cf2f4d9a07be" providerId="ADAL" clId="{89442173-CBA1-42AD-9363-D75B38C55DF3}" dt="2024-09-04T11:39:52.854" v="6123" actId="1076"/>
          <ac:spMkLst>
            <pc:docMk/>
            <pc:sldMk cId="3026044559" sldId="274"/>
            <ac:spMk id="33" creationId="{24D7DB48-9AF0-ECE9-8D46-8065622ADFFB}"/>
          </ac:spMkLst>
        </pc:spChg>
        <pc:spChg chg="add mod">
          <ac:chgData name="Macdonald, Jennifer" userId="b03683bd-2fff-4e75-a94d-cf2f4d9a07be" providerId="ADAL" clId="{89442173-CBA1-42AD-9363-D75B38C55DF3}" dt="2024-09-04T11:39:52.854" v="6123" actId="1076"/>
          <ac:spMkLst>
            <pc:docMk/>
            <pc:sldMk cId="3026044559" sldId="274"/>
            <ac:spMk id="35" creationId="{8D39E365-5C92-8A21-1E7C-2B1B8CD8105F}"/>
          </ac:spMkLst>
        </pc:spChg>
        <pc:spChg chg="add mod">
          <ac:chgData name="Macdonald, Jennifer" userId="b03683bd-2fff-4e75-a94d-cf2f4d9a07be" providerId="ADAL" clId="{89442173-CBA1-42AD-9363-D75B38C55DF3}" dt="2024-09-04T11:39:52.854" v="6123" actId="1076"/>
          <ac:spMkLst>
            <pc:docMk/>
            <pc:sldMk cId="3026044559" sldId="274"/>
            <ac:spMk id="36" creationId="{4035EAB1-D9F1-30EF-D633-18F24E8A1000}"/>
          </ac:spMkLst>
        </pc:spChg>
        <pc:spChg chg="add mod">
          <ac:chgData name="Macdonald, Jennifer" userId="b03683bd-2fff-4e75-a94d-cf2f4d9a07be" providerId="ADAL" clId="{89442173-CBA1-42AD-9363-D75B38C55DF3}" dt="2024-09-04T11:39:52.854" v="6123" actId="1076"/>
          <ac:spMkLst>
            <pc:docMk/>
            <pc:sldMk cId="3026044559" sldId="274"/>
            <ac:spMk id="37" creationId="{01E0DCE5-9AFC-A624-64D0-7761BECAEC0C}"/>
          </ac:spMkLst>
        </pc:spChg>
        <pc:spChg chg="add mod">
          <ac:chgData name="Macdonald, Jennifer" userId="b03683bd-2fff-4e75-a94d-cf2f4d9a07be" providerId="ADAL" clId="{89442173-CBA1-42AD-9363-D75B38C55DF3}" dt="2024-09-04T11:39:52.854" v="6123" actId="1076"/>
          <ac:spMkLst>
            <pc:docMk/>
            <pc:sldMk cId="3026044559" sldId="274"/>
            <ac:spMk id="38" creationId="{D620D647-B9E7-EC0F-CEFB-0759C720AE99}"/>
          </ac:spMkLst>
        </pc:spChg>
        <pc:spChg chg="add mod">
          <ac:chgData name="Macdonald, Jennifer" userId="b03683bd-2fff-4e75-a94d-cf2f4d9a07be" providerId="ADAL" clId="{89442173-CBA1-42AD-9363-D75B38C55DF3}" dt="2024-09-04T11:39:52.854" v="6123" actId="1076"/>
          <ac:spMkLst>
            <pc:docMk/>
            <pc:sldMk cId="3026044559" sldId="274"/>
            <ac:spMk id="39" creationId="{CC3B48C9-5098-7CB8-6AB9-A8F3871E71A1}"/>
          </ac:spMkLst>
        </pc:spChg>
        <pc:spChg chg="add mod">
          <ac:chgData name="Macdonald, Jennifer" userId="b03683bd-2fff-4e75-a94d-cf2f4d9a07be" providerId="ADAL" clId="{89442173-CBA1-42AD-9363-D75B38C55DF3}" dt="2024-09-04T11:39:52.854" v="6123" actId="1076"/>
          <ac:spMkLst>
            <pc:docMk/>
            <pc:sldMk cId="3026044559" sldId="274"/>
            <ac:spMk id="40" creationId="{B888946A-F90C-B64C-A605-43343611238B}"/>
          </ac:spMkLst>
        </pc:spChg>
        <pc:spChg chg="add mod">
          <ac:chgData name="Macdonald, Jennifer" userId="b03683bd-2fff-4e75-a94d-cf2f4d9a07be" providerId="ADAL" clId="{89442173-CBA1-42AD-9363-D75B38C55DF3}" dt="2024-09-04T11:39:52.854" v="6123" actId="1076"/>
          <ac:spMkLst>
            <pc:docMk/>
            <pc:sldMk cId="3026044559" sldId="274"/>
            <ac:spMk id="41" creationId="{AF2CAB94-9DFC-D6F1-E9FA-C374EAC6ECE9}"/>
          </ac:spMkLst>
        </pc:spChg>
        <pc:spChg chg="add mod">
          <ac:chgData name="Macdonald, Jennifer" userId="b03683bd-2fff-4e75-a94d-cf2f4d9a07be" providerId="ADAL" clId="{89442173-CBA1-42AD-9363-D75B38C55DF3}" dt="2024-09-04T11:39:52.854" v="6123" actId="1076"/>
          <ac:spMkLst>
            <pc:docMk/>
            <pc:sldMk cId="3026044559" sldId="274"/>
            <ac:spMk id="43" creationId="{3CEB9D0A-2399-CD31-5773-662974F0098C}"/>
          </ac:spMkLst>
        </pc:spChg>
        <pc:spChg chg="add mod">
          <ac:chgData name="Macdonald, Jennifer" userId="b03683bd-2fff-4e75-a94d-cf2f4d9a07be" providerId="ADAL" clId="{89442173-CBA1-42AD-9363-D75B38C55DF3}" dt="2024-09-04T11:39:52.854" v="6123" actId="1076"/>
          <ac:spMkLst>
            <pc:docMk/>
            <pc:sldMk cId="3026044559" sldId="274"/>
            <ac:spMk id="44" creationId="{411A2094-BDA4-84D2-4537-98B90839F5C3}"/>
          </ac:spMkLst>
        </pc:spChg>
        <pc:spChg chg="add mod">
          <ac:chgData name="Macdonald, Jennifer" userId="b03683bd-2fff-4e75-a94d-cf2f4d9a07be" providerId="ADAL" clId="{89442173-CBA1-42AD-9363-D75B38C55DF3}" dt="2024-09-04T11:39:52.854" v="6123" actId="1076"/>
          <ac:spMkLst>
            <pc:docMk/>
            <pc:sldMk cId="3026044559" sldId="274"/>
            <ac:spMk id="45" creationId="{F16AB274-DDB2-9592-BFE0-2F28389D2E9B}"/>
          </ac:spMkLst>
        </pc:spChg>
        <pc:spChg chg="add mod">
          <ac:chgData name="Macdonald, Jennifer" userId="b03683bd-2fff-4e75-a94d-cf2f4d9a07be" providerId="ADAL" clId="{89442173-CBA1-42AD-9363-D75B38C55DF3}" dt="2024-09-04T11:39:52.854" v="6123" actId="1076"/>
          <ac:spMkLst>
            <pc:docMk/>
            <pc:sldMk cId="3026044559" sldId="274"/>
            <ac:spMk id="46" creationId="{1580D640-81C4-0EF4-827A-60A72A731E92}"/>
          </ac:spMkLst>
        </pc:spChg>
        <pc:spChg chg="add mod">
          <ac:chgData name="Macdonald, Jennifer" userId="b03683bd-2fff-4e75-a94d-cf2f4d9a07be" providerId="ADAL" clId="{89442173-CBA1-42AD-9363-D75B38C55DF3}" dt="2024-09-04T11:39:52.854" v="6123" actId="1076"/>
          <ac:spMkLst>
            <pc:docMk/>
            <pc:sldMk cId="3026044559" sldId="274"/>
            <ac:spMk id="47" creationId="{365E3135-7483-5EF2-81D8-76BAFD0B5153}"/>
          </ac:spMkLst>
        </pc:spChg>
        <pc:spChg chg="add mod">
          <ac:chgData name="Macdonald, Jennifer" userId="b03683bd-2fff-4e75-a94d-cf2f4d9a07be" providerId="ADAL" clId="{89442173-CBA1-42AD-9363-D75B38C55DF3}" dt="2024-09-04T11:39:52.854" v="6123" actId="1076"/>
          <ac:spMkLst>
            <pc:docMk/>
            <pc:sldMk cId="3026044559" sldId="274"/>
            <ac:spMk id="48" creationId="{A560F641-601A-E99D-8B20-E389CD45E39F}"/>
          </ac:spMkLst>
        </pc:spChg>
        <pc:spChg chg="add mod">
          <ac:chgData name="Macdonald, Jennifer" userId="b03683bd-2fff-4e75-a94d-cf2f4d9a07be" providerId="ADAL" clId="{89442173-CBA1-42AD-9363-D75B38C55DF3}" dt="2024-09-04T11:39:52.854" v="6123" actId="1076"/>
          <ac:spMkLst>
            <pc:docMk/>
            <pc:sldMk cId="3026044559" sldId="274"/>
            <ac:spMk id="49" creationId="{F8A19D8C-A014-B8E6-350E-44C2CF14C4BE}"/>
          </ac:spMkLst>
        </pc:spChg>
        <pc:spChg chg="add mod">
          <ac:chgData name="Macdonald, Jennifer" userId="b03683bd-2fff-4e75-a94d-cf2f4d9a07be" providerId="ADAL" clId="{89442173-CBA1-42AD-9363-D75B38C55DF3}" dt="2024-09-04T11:39:52.854" v="6123" actId="1076"/>
          <ac:spMkLst>
            <pc:docMk/>
            <pc:sldMk cId="3026044559" sldId="274"/>
            <ac:spMk id="51" creationId="{73410183-8403-77EC-2035-EF30ADB2C991}"/>
          </ac:spMkLst>
        </pc:spChg>
        <pc:spChg chg="add mod">
          <ac:chgData name="Macdonald, Jennifer" userId="b03683bd-2fff-4e75-a94d-cf2f4d9a07be" providerId="ADAL" clId="{89442173-CBA1-42AD-9363-D75B38C55DF3}" dt="2024-09-04T11:39:52.854" v="6123" actId="1076"/>
          <ac:spMkLst>
            <pc:docMk/>
            <pc:sldMk cId="3026044559" sldId="274"/>
            <ac:spMk id="52" creationId="{3FB9A2AC-8F07-E5F3-85C1-54368F223AA8}"/>
          </ac:spMkLst>
        </pc:spChg>
        <pc:spChg chg="add mod">
          <ac:chgData name="Macdonald, Jennifer" userId="b03683bd-2fff-4e75-a94d-cf2f4d9a07be" providerId="ADAL" clId="{89442173-CBA1-42AD-9363-D75B38C55DF3}" dt="2024-09-04T11:39:52.854" v="6123" actId="1076"/>
          <ac:spMkLst>
            <pc:docMk/>
            <pc:sldMk cId="3026044559" sldId="274"/>
            <ac:spMk id="53" creationId="{2FD2487F-0E2B-FBFA-7CD4-CC0E8991CE86}"/>
          </ac:spMkLst>
        </pc:spChg>
        <pc:spChg chg="add mod">
          <ac:chgData name="Macdonald, Jennifer" userId="b03683bd-2fff-4e75-a94d-cf2f4d9a07be" providerId="ADAL" clId="{89442173-CBA1-42AD-9363-D75B38C55DF3}" dt="2024-09-04T11:39:52.854" v="6123" actId="1076"/>
          <ac:spMkLst>
            <pc:docMk/>
            <pc:sldMk cId="3026044559" sldId="274"/>
            <ac:spMk id="54" creationId="{4E33FFDF-DE41-8177-1685-A998490D9A59}"/>
          </ac:spMkLst>
        </pc:spChg>
        <pc:spChg chg="add mod">
          <ac:chgData name="Macdonald, Jennifer" userId="b03683bd-2fff-4e75-a94d-cf2f4d9a07be" providerId="ADAL" clId="{89442173-CBA1-42AD-9363-D75B38C55DF3}" dt="2024-09-04T11:39:52.854" v="6123" actId="1076"/>
          <ac:spMkLst>
            <pc:docMk/>
            <pc:sldMk cId="3026044559" sldId="274"/>
            <ac:spMk id="55" creationId="{7FFDF259-D847-C897-E93A-E976939C0DE2}"/>
          </ac:spMkLst>
        </pc:spChg>
        <pc:spChg chg="add mod">
          <ac:chgData name="Macdonald, Jennifer" userId="b03683bd-2fff-4e75-a94d-cf2f4d9a07be" providerId="ADAL" clId="{89442173-CBA1-42AD-9363-D75B38C55DF3}" dt="2024-09-04T11:39:52.854" v="6123" actId="1076"/>
          <ac:spMkLst>
            <pc:docMk/>
            <pc:sldMk cId="3026044559" sldId="274"/>
            <ac:spMk id="56" creationId="{B675F628-0E4C-A352-BC55-AFB4B76AF1BB}"/>
          </ac:spMkLst>
        </pc:spChg>
        <pc:spChg chg="add mod">
          <ac:chgData name="Macdonald, Jennifer" userId="b03683bd-2fff-4e75-a94d-cf2f4d9a07be" providerId="ADAL" clId="{89442173-CBA1-42AD-9363-D75B38C55DF3}" dt="2024-09-04T11:39:52.854" v="6123" actId="1076"/>
          <ac:spMkLst>
            <pc:docMk/>
            <pc:sldMk cId="3026044559" sldId="274"/>
            <ac:spMk id="57" creationId="{46FD0560-AA57-9A2D-074A-15CA372555F5}"/>
          </ac:spMkLst>
        </pc:spChg>
        <pc:spChg chg="add mod">
          <ac:chgData name="Macdonald, Jennifer" userId="b03683bd-2fff-4e75-a94d-cf2f4d9a07be" providerId="ADAL" clId="{89442173-CBA1-42AD-9363-D75B38C55DF3}" dt="2024-09-04T11:51:49.092" v="7670" actId="1076"/>
          <ac:spMkLst>
            <pc:docMk/>
            <pc:sldMk cId="3026044559" sldId="274"/>
            <ac:spMk id="89" creationId="{8BABAF22-F91A-6012-3D86-47D7ECFC58AA}"/>
          </ac:spMkLst>
        </pc:spChg>
        <pc:spChg chg="add mod">
          <ac:chgData name="Macdonald, Jennifer" userId="b03683bd-2fff-4e75-a94d-cf2f4d9a07be" providerId="ADAL" clId="{89442173-CBA1-42AD-9363-D75B38C55DF3}" dt="2024-09-04T11:52:41.796" v="7685" actId="1076"/>
          <ac:spMkLst>
            <pc:docMk/>
            <pc:sldMk cId="3026044559" sldId="274"/>
            <ac:spMk id="90" creationId="{047F07D7-74F0-5BD7-1C36-59C69EE0FC21}"/>
          </ac:spMkLst>
        </pc:spChg>
        <pc:spChg chg="add mod">
          <ac:chgData name="Macdonald, Jennifer" userId="b03683bd-2fff-4e75-a94d-cf2f4d9a07be" providerId="ADAL" clId="{89442173-CBA1-42AD-9363-D75B38C55DF3}" dt="2024-09-04T11:52:24.165" v="7679" actId="20577"/>
          <ac:spMkLst>
            <pc:docMk/>
            <pc:sldMk cId="3026044559" sldId="274"/>
            <ac:spMk id="91" creationId="{8083C54D-AC80-0BCA-42F5-3390263F99D8}"/>
          </ac:spMkLst>
        </pc:spChg>
        <pc:spChg chg="add mod">
          <ac:chgData name="Macdonald, Jennifer" userId="b03683bd-2fff-4e75-a94d-cf2f4d9a07be" providerId="ADAL" clId="{89442173-CBA1-42AD-9363-D75B38C55DF3}" dt="2024-09-04T11:52:27.842" v="7681" actId="20577"/>
          <ac:spMkLst>
            <pc:docMk/>
            <pc:sldMk cId="3026044559" sldId="274"/>
            <ac:spMk id="92" creationId="{1370469D-D799-7F1F-6759-BA0CA8E4033C}"/>
          </ac:spMkLst>
        </pc:spChg>
        <pc:spChg chg="add mod">
          <ac:chgData name="Macdonald, Jennifer" userId="b03683bd-2fff-4e75-a94d-cf2f4d9a07be" providerId="ADAL" clId="{89442173-CBA1-42AD-9363-D75B38C55DF3}" dt="2024-09-04T11:52:30.920" v="7683" actId="20577"/>
          <ac:spMkLst>
            <pc:docMk/>
            <pc:sldMk cId="3026044559" sldId="274"/>
            <ac:spMk id="93" creationId="{5C4E563B-D847-CD5A-2CE1-09FF200079CD}"/>
          </ac:spMkLst>
        </pc:spChg>
        <pc:spChg chg="add mod">
          <ac:chgData name="Macdonald, Jennifer" userId="b03683bd-2fff-4e75-a94d-cf2f4d9a07be" providerId="ADAL" clId="{89442173-CBA1-42AD-9363-D75B38C55DF3}" dt="2024-09-04T11:53:15.016" v="7687" actId="1076"/>
          <ac:spMkLst>
            <pc:docMk/>
            <pc:sldMk cId="3026044559" sldId="274"/>
            <ac:spMk id="94" creationId="{8556315F-D61C-D95D-5848-8C204637ECD2}"/>
          </ac:spMkLst>
        </pc:spChg>
        <pc:spChg chg="add mod">
          <ac:chgData name="Macdonald, Jennifer" userId="b03683bd-2fff-4e75-a94d-cf2f4d9a07be" providerId="ADAL" clId="{89442173-CBA1-42AD-9363-D75B38C55DF3}" dt="2024-09-04T11:53:15.016" v="7687" actId="1076"/>
          <ac:spMkLst>
            <pc:docMk/>
            <pc:sldMk cId="3026044559" sldId="274"/>
            <ac:spMk id="95" creationId="{B020F640-B056-E5E0-4810-F590C27A1CF6}"/>
          </ac:spMkLst>
        </pc:spChg>
        <pc:spChg chg="add mod">
          <ac:chgData name="Macdonald, Jennifer" userId="b03683bd-2fff-4e75-a94d-cf2f4d9a07be" providerId="ADAL" clId="{89442173-CBA1-42AD-9363-D75B38C55DF3}" dt="2024-09-04T11:53:15.016" v="7687" actId="1076"/>
          <ac:spMkLst>
            <pc:docMk/>
            <pc:sldMk cId="3026044559" sldId="274"/>
            <ac:spMk id="96" creationId="{C0FBCCB0-605D-FBB0-5A7E-DBCD90240FEE}"/>
          </ac:spMkLst>
        </pc:spChg>
        <pc:spChg chg="add mod">
          <ac:chgData name="Macdonald, Jennifer" userId="b03683bd-2fff-4e75-a94d-cf2f4d9a07be" providerId="ADAL" clId="{89442173-CBA1-42AD-9363-D75B38C55DF3}" dt="2024-09-04T11:53:15.016" v="7687" actId="1076"/>
          <ac:spMkLst>
            <pc:docMk/>
            <pc:sldMk cId="3026044559" sldId="274"/>
            <ac:spMk id="97" creationId="{A832D717-4C2B-040D-2A74-DAA6CE5B0B02}"/>
          </ac:spMkLst>
        </pc:spChg>
        <pc:spChg chg="add mod">
          <ac:chgData name="Macdonald, Jennifer" userId="b03683bd-2fff-4e75-a94d-cf2f4d9a07be" providerId="ADAL" clId="{89442173-CBA1-42AD-9363-D75B38C55DF3}" dt="2024-09-04T11:53:15.016" v="7687" actId="1076"/>
          <ac:spMkLst>
            <pc:docMk/>
            <pc:sldMk cId="3026044559" sldId="274"/>
            <ac:spMk id="98" creationId="{5DA9CE35-54E9-CF80-96C1-B9ADDEBD918A}"/>
          </ac:spMkLst>
        </pc:spChg>
        <pc:spChg chg="add mod">
          <ac:chgData name="Macdonald, Jennifer" userId="b03683bd-2fff-4e75-a94d-cf2f4d9a07be" providerId="ADAL" clId="{89442173-CBA1-42AD-9363-D75B38C55DF3}" dt="2024-09-04T13:03:31.380" v="11329" actId="20577"/>
          <ac:spMkLst>
            <pc:docMk/>
            <pc:sldMk cId="3026044559" sldId="274"/>
            <ac:spMk id="99" creationId="{133FB30D-BA7B-3C3E-F8A4-29FD78739017}"/>
          </ac:spMkLst>
        </pc:spChg>
        <pc:picChg chg="mod">
          <ac:chgData name="Macdonald, Jennifer" userId="b03683bd-2fff-4e75-a94d-cf2f4d9a07be" providerId="ADAL" clId="{89442173-CBA1-42AD-9363-D75B38C55DF3}" dt="2024-09-04T11:39:41.820" v="6122" actId="1076"/>
          <ac:picMkLst>
            <pc:docMk/>
            <pc:sldMk cId="3026044559" sldId="274"/>
            <ac:picMk id="5" creationId="{C80BA23D-FED6-E870-6548-D1D6018F97C2}"/>
          </ac:picMkLst>
        </pc:picChg>
        <pc:picChg chg="del">
          <ac:chgData name="Macdonald, Jennifer" userId="b03683bd-2fff-4e75-a94d-cf2f4d9a07be" providerId="ADAL" clId="{89442173-CBA1-42AD-9363-D75B38C55DF3}" dt="2024-09-04T11:33:45.810" v="6059" actId="478"/>
          <ac:picMkLst>
            <pc:docMk/>
            <pc:sldMk cId="3026044559" sldId="274"/>
            <ac:picMk id="10" creationId="{B5480E20-DBC7-5A88-386D-E2429F18A826}"/>
          </ac:picMkLst>
        </pc:picChg>
        <pc:picChg chg="add mod">
          <ac:chgData name="Macdonald, Jennifer" userId="b03683bd-2fff-4e75-a94d-cf2f4d9a07be" providerId="ADAL" clId="{89442173-CBA1-42AD-9363-D75B38C55DF3}" dt="2024-09-04T11:42:48.686" v="6176" actId="1076"/>
          <ac:picMkLst>
            <pc:docMk/>
            <pc:sldMk cId="3026044559" sldId="274"/>
            <ac:picMk id="59" creationId="{F068F65A-A4C2-39A8-E7D9-3D74A6E999C6}"/>
          </ac:picMkLst>
        </pc:picChg>
        <pc:picChg chg="add mod">
          <ac:chgData name="Macdonald, Jennifer" userId="b03683bd-2fff-4e75-a94d-cf2f4d9a07be" providerId="ADAL" clId="{89442173-CBA1-42AD-9363-D75B38C55DF3}" dt="2024-09-04T11:42:48.686" v="6176" actId="1076"/>
          <ac:picMkLst>
            <pc:docMk/>
            <pc:sldMk cId="3026044559" sldId="274"/>
            <ac:picMk id="60" creationId="{4EDA120D-3C64-7C8E-A6DB-F1BEB8FFA49E}"/>
          </ac:picMkLst>
        </pc:picChg>
        <pc:picChg chg="add mod">
          <ac:chgData name="Macdonald, Jennifer" userId="b03683bd-2fff-4e75-a94d-cf2f4d9a07be" providerId="ADAL" clId="{89442173-CBA1-42AD-9363-D75B38C55DF3}" dt="2024-09-04T11:42:48.686" v="6176" actId="1076"/>
          <ac:picMkLst>
            <pc:docMk/>
            <pc:sldMk cId="3026044559" sldId="274"/>
            <ac:picMk id="61" creationId="{ED0F69B2-6EDC-88E8-59BF-81D95CCF40B4}"/>
          </ac:picMkLst>
        </pc:picChg>
        <pc:picChg chg="add mod">
          <ac:chgData name="Macdonald, Jennifer" userId="b03683bd-2fff-4e75-a94d-cf2f4d9a07be" providerId="ADAL" clId="{89442173-CBA1-42AD-9363-D75B38C55DF3}" dt="2024-09-04T11:42:48.686" v="6176" actId="1076"/>
          <ac:picMkLst>
            <pc:docMk/>
            <pc:sldMk cId="3026044559" sldId="274"/>
            <ac:picMk id="62" creationId="{F3D21711-78D3-1831-40E2-D22CE56D8462}"/>
          </ac:picMkLst>
        </pc:picChg>
        <pc:picChg chg="add mod">
          <ac:chgData name="Macdonald, Jennifer" userId="b03683bd-2fff-4e75-a94d-cf2f4d9a07be" providerId="ADAL" clId="{89442173-CBA1-42AD-9363-D75B38C55DF3}" dt="2024-09-04T11:42:48.686" v="6176" actId="1076"/>
          <ac:picMkLst>
            <pc:docMk/>
            <pc:sldMk cId="3026044559" sldId="274"/>
            <ac:picMk id="63" creationId="{E9B0FB64-5FC5-E389-EF78-91A621102301}"/>
          </ac:picMkLst>
        </pc:picChg>
        <pc:picChg chg="add mod">
          <ac:chgData name="Macdonald, Jennifer" userId="b03683bd-2fff-4e75-a94d-cf2f4d9a07be" providerId="ADAL" clId="{89442173-CBA1-42AD-9363-D75B38C55DF3}" dt="2024-09-04T11:42:07.722" v="6166" actId="1076"/>
          <ac:picMkLst>
            <pc:docMk/>
            <pc:sldMk cId="3026044559" sldId="274"/>
            <ac:picMk id="64" creationId="{290CD861-4B17-FDA1-DD7F-97A561D35E29}"/>
          </ac:picMkLst>
        </pc:picChg>
        <pc:picChg chg="add mod">
          <ac:chgData name="Macdonald, Jennifer" userId="b03683bd-2fff-4e75-a94d-cf2f4d9a07be" providerId="ADAL" clId="{89442173-CBA1-42AD-9363-D75B38C55DF3}" dt="2024-09-04T11:42:07.722" v="6166" actId="1076"/>
          <ac:picMkLst>
            <pc:docMk/>
            <pc:sldMk cId="3026044559" sldId="274"/>
            <ac:picMk id="65" creationId="{7D354842-1A3E-C762-0949-E6C32125ACB0}"/>
          </ac:picMkLst>
        </pc:picChg>
        <pc:picChg chg="add mod">
          <ac:chgData name="Macdonald, Jennifer" userId="b03683bd-2fff-4e75-a94d-cf2f4d9a07be" providerId="ADAL" clId="{89442173-CBA1-42AD-9363-D75B38C55DF3}" dt="2024-09-04T11:42:07.722" v="6166" actId="1076"/>
          <ac:picMkLst>
            <pc:docMk/>
            <pc:sldMk cId="3026044559" sldId="274"/>
            <ac:picMk id="66" creationId="{80DA4FA7-EC35-3516-50D5-3F13BB819EEB}"/>
          </ac:picMkLst>
        </pc:picChg>
        <pc:picChg chg="add mod">
          <ac:chgData name="Macdonald, Jennifer" userId="b03683bd-2fff-4e75-a94d-cf2f4d9a07be" providerId="ADAL" clId="{89442173-CBA1-42AD-9363-D75B38C55DF3}" dt="2024-09-04T11:42:07.722" v="6166" actId="1076"/>
          <ac:picMkLst>
            <pc:docMk/>
            <pc:sldMk cId="3026044559" sldId="274"/>
            <ac:picMk id="67" creationId="{C17BCEC8-CC85-FE19-72D5-127598957EBF}"/>
          </ac:picMkLst>
        </pc:picChg>
        <pc:picChg chg="add mod">
          <ac:chgData name="Macdonald, Jennifer" userId="b03683bd-2fff-4e75-a94d-cf2f4d9a07be" providerId="ADAL" clId="{89442173-CBA1-42AD-9363-D75B38C55DF3}" dt="2024-09-04T11:42:07.722" v="6166" actId="1076"/>
          <ac:picMkLst>
            <pc:docMk/>
            <pc:sldMk cId="3026044559" sldId="274"/>
            <ac:picMk id="68" creationId="{E2D4ADE6-0F85-0D04-DF18-EBAFC45BAD12}"/>
          </ac:picMkLst>
        </pc:picChg>
        <pc:picChg chg="add mod">
          <ac:chgData name="Macdonald, Jennifer" userId="b03683bd-2fff-4e75-a94d-cf2f4d9a07be" providerId="ADAL" clId="{89442173-CBA1-42AD-9363-D75B38C55DF3}" dt="2024-09-04T11:42:15.205" v="6168" actId="1076"/>
          <ac:picMkLst>
            <pc:docMk/>
            <pc:sldMk cId="3026044559" sldId="274"/>
            <ac:picMk id="69" creationId="{E56134BE-DC32-6EEC-484E-50EF4B6A8A68}"/>
          </ac:picMkLst>
        </pc:picChg>
        <pc:picChg chg="add mod">
          <ac:chgData name="Macdonald, Jennifer" userId="b03683bd-2fff-4e75-a94d-cf2f4d9a07be" providerId="ADAL" clId="{89442173-CBA1-42AD-9363-D75B38C55DF3}" dt="2024-09-04T11:42:15.205" v="6168" actId="1076"/>
          <ac:picMkLst>
            <pc:docMk/>
            <pc:sldMk cId="3026044559" sldId="274"/>
            <ac:picMk id="70" creationId="{FC062F1E-505F-C9CE-9952-32EC3016C5A9}"/>
          </ac:picMkLst>
        </pc:picChg>
        <pc:picChg chg="add mod">
          <ac:chgData name="Macdonald, Jennifer" userId="b03683bd-2fff-4e75-a94d-cf2f4d9a07be" providerId="ADAL" clId="{89442173-CBA1-42AD-9363-D75B38C55DF3}" dt="2024-09-04T11:42:15.205" v="6168" actId="1076"/>
          <ac:picMkLst>
            <pc:docMk/>
            <pc:sldMk cId="3026044559" sldId="274"/>
            <ac:picMk id="71" creationId="{8AD65A7F-6581-D69C-695A-A25F8E7E64A0}"/>
          </ac:picMkLst>
        </pc:picChg>
        <pc:picChg chg="add mod">
          <ac:chgData name="Macdonald, Jennifer" userId="b03683bd-2fff-4e75-a94d-cf2f4d9a07be" providerId="ADAL" clId="{89442173-CBA1-42AD-9363-D75B38C55DF3}" dt="2024-09-04T11:42:15.205" v="6168" actId="1076"/>
          <ac:picMkLst>
            <pc:docMk/>
            <pc:sldMk cId="3026044559" sldId="274"/>
            <ac:picMk id="72" creationId="{3D7FC3C7-4D0D-5A4D-C7BE-5B9EC2AFB4DB}"/>
          </ac:picMkLst>
        </pc:picChg>
        <pc:picChg chg="add mod">
          <ac:chgData name="Macdonald, Jennifer" userId="b03683bd-2fff-4e75-a94d-cf2f4d9a07be" providerId="ADAL" clId="{89442173-CBA1-42AD-9363-D75B38C55DF3}" dt="2024-09-04T11:42:15.205" v="6168" actId="1076"/>
          <ac:picMkLst>
            <pc:docMk/>
            <pc:sldMk cId="3026044559" sldId="274"/>
            <ac:picMk id="73" creationId="{9B5F55FE-246D-EFC4-CD36-9638EA40CFE0}"/>
          </ac:picMkLst>
        </pc:picChg>
        <pc:picChg chg="add mod">
          <ac:chgData name="Macdonald, Jennifer" userId="b03683bd-2fff-4e75-a94d-cf2f4d9a07be" providerId="ADAL" clId="{89442173-CBA1-42AD-9363-D75B38C55DF3}" dt="2024-09-04T11:42:20.379" v="6170" actId="1076"/>
          <ac:picMkLst>
            <pc:docMk/>
            <pc:sldMk cId="3026044559" sldId="274"/>
            <ac:picMk id="74" creationId="{95938F96-C082-0583-EF33-0C8DF0A5C907}"/>
          </ac:picMkLst>
        </pc:picChg>
        <pc:picChg chg="add mod">
          <ac:chgData name="Macdonald, Jennifer" userId="b03683bd-2fff-4e75-a94d-cf2f4d9a07be" providerId="ADAL" clId="{89442173-CBA1-42AD-9363-D75B38C55DF3}" dt="2024-09-04T11:42:20.379" v="6170" actId="1076"/>
          <ac:picMkLst>
            <pc:docMk/>
            <pc:sldMk cId="3026044559" sldId="274"/>
            <ac:picMk id="75" creationId="{17F2C1B2-DBBB-69F6-B995-218E969D3E9F}"/>
          </ac:picMkLst>
        </pc:picChg>
        <pc:picChg chg="add mod">
          <ac:chgData name="Macdonald, Jennifer" userId="b03683bd-2fff-4e75-a94d-cf2f4d9a07be" providerId="ADAL" clId="{89442173-CBA1-42AD-9363-D75B38C55DF3}" dt="2024-09-04T11:42:20.379" v="6170" actId="1076"/>
          <ac:picMkLst>
            <pc:docMk/>
            <pc:sldMk cId="3026044559" sldId="274"/>
            <ac:picMk id="76" creationId="{2C0DA323-9A7B-E8C6-F864-2375DE766928}"/>
          </ac:picMkLst>
        </pc:picChg>
        <pc:picChg chg="add mod">
          <ac:chgData name="Macdonald, Jennifer" userId="b03683bd-2fff-4e75-a94d-cf2f4d9a07be" providerId="ADAL" clId="{89442173-CBA1-42AD-9363-D75B38C55DF3}" dt="2024-09-04T11:42:20.379" v="6170" actId="1076"/>
          <ac:picMkLst>
            <pc:docMk/>
            <pc:sldMk cId="3026044559" sldId="274"/>
            <ac:picMk id="77" creationId="{ABD67C2A-0876-5352-DDE0-60883F0E8093}"/>
          </ac:picMkLst>
        </pc:picChg>
        <pc:picChg chg="add mod">
          <ac:chgData name="Macdonald, Jennifer" userId="b03683bd-2fff-4e75-a94d-cf2f4d9a07be" providerId="ADAL" clId="{89442173-CBA1-42AD-9363-D75B38C55DF3}" dt="2024-09-04T11:42:20.379" v="6170" actId="1076"/>
          <ac:picMkLst>
            <pc:docMk/>
            <pc:sldMk cId="3026044559" sldId="274"/>
            <ac:picMk id="78" creationId="{DD95098D-D2EA-ECC1-11F6-B9A2338F9F76}"/>
          </ac:picMkLst>
        </pc:picChg>
        <pc:picChg chg="add mod">
          <ac:chgData name="Macdonald, Jennifer" userId="b03683bd-2fff-4e75-a94d-cf2f4d9a07be" providerId="ADAL" clId="{89442173-CBA1-42AD-9363-D75B38C55DF3}" dt="2024-09-04T11:42:27.359" v="6172" actId="1076"/>
          <ac:picMkLst>
            <pc:docMk/>
            <pc:sldMk cId="3026044559" sldId="274"/>
            <ac:picMk id="79" creationId="{3D7B5191-35A8-A790-879B-770E372B4C3A}"/>
          </ac:picMkLst>
        </pc:picChg>
        <pc:picChg chg="add mod">
          <ac:chgData name="Macdonald, Jennifer" userId="b03683bd-2fff-4e75-a94d-cf2f4d9a07be" providerId="ADAL" clId="{89442173-CBA1-42AD-9363-D75B38C55DF3}" dt="2024-09-04T11:42:27.359" v="6172" actId="1076"/>
          <ac:picMkLst>
            <pc:docMk/>
            <pc:sldMk cId="3026044559" sldId="274"/>
            <ac:picMk id="80" creationId="{92F5524B-DBD4-12CC-8D87-F88D76A6F25D}"/>
          </ac:picMkLst>
        </pc:picChg>
        <pc:picChg chg="add mod">
          <ac:chgData name="Macdonald, Jennifer" userId="b03683bd-2fff-4e75-a94d-cf2f4d9a07be" providerId="ADAL" clId="{89442173-CBA1-42AD-9363-D75B38C55DF3}" dt="2024-09-04T11:42:27.359" v="6172" actId="1076"/>
          <ac:picMkLst>
            <pc:docMk/>
            <pc:sldMk cId="3026044559" sldId="274"/>
            <ac:picMk id="81" creationId="{A892434B-A5A2-C26A-1C6E-A988F913E2F8}"/>
          </ac:picMkLst>
        </pc:picChg>
        <pc:picChg chg="add mod">
          <ac:chgData name="Macdonald, Jennifer" userId="b03683bd-2fff-4e75-a94d-cf2f4d9a07be" providerId="ADAL" clId="{89442173-CBA1-42AD-9363-D75B38C55DF3}" dt="2024-09-04T11:42:27.359" v="6172" actId="1076"/>
          <ac:picMkLst>
            <pc:docMk/>
            <pc:sldMk cId="3026044559" sldId="274"/>
            <ac:picMk id="82" creationId="{30741D31-BD17-485C-973C-9DBF8570D741}"/>
          </ac:picMkLst>
        </pc:picChg>
        <pc:picChg chg="add mod">
          <ac:chgData name="Macdonald, Jennifer" userId="b03683bd-2fff-4e75-a94d-cf2f4d9a07be" providerId="ADAL" clId="{89442173-CBA1-42AD-9363-D75B38C55DF3}" dt="2024-09-04T11:42:27.359" v="6172" actId="1076"/>
          <ac:picMkLst>
            <pc:docMk/>
            <pc:sldMk cId="3026044559" sldId="274"/>
            <ac:picMk id="83" creationId="{B21FEAFB-922E-00F0-3A2D-58E09D7E875F}"/>
          </ac:picMkLst>
        </pc:picChg>
        <pc:picChg chg="add mod">
          <ac:chgData name="Macdonald, Jennifer" userId="b03683bd-2fff-4e75-a94d-cf2f4d9a07be" providerId="ADAL" clId="{89442173-CBA1-42AD-9363-D75B38C55DF3}" dt="2024-09-04T11:42:36.025" v="6174" actId="1076"/>
          <ac:picMkLst>
            <pc:docMk/>
            <pc:sldMk cId="3026044559" sldId="274"/>
            <ac:picMk id="84" creationId="{A2FE293C-B908-24D3-E9AA-E75937808CB0}"/>
          </ac:picMkLst>
        </pc:picChg>
        <pc:picChg chg="add mod">
          <ac:chgData name="Macdonald, Jennifer" userId="b03683bd-2fff-4e75-a94d-cf2f4d9a07be" providerId="ADAL" clId="{89442173-CBA1-42AD-9363-D75B38C55DF3}" dt="2024-09-04T11:42:36.025" v="6174" actId="1076"/>
          <ac:picMkLst>
            <pc:docMk/>
            <pc:sldMk cId="3026044559" sldId="274"/>
            <ac:picMk id="85" creationId="{ECF52442-78CD-7521-D2E2-45A978B3D0DD}"/>
          </ac:picMkLst>
        </pc:picChg>
        <pc:picChg chg="add mod">
          <ac:chgData name="Macdonald, Jennifer" userId="b03683bd-2fff-4e75-a94d-cf2f4d9a07be" providerId="ADAL" clId="{89442173-CBA1-42AD-9363-D75B38C55DF3}" dt="2024-09-04T11:42:36.025" v="6174" actId="1076"/>
          <ac:picMkLst>
            <pc:docMk/>
            <pc:sldMk cId="3026044559" sldId="274"/>
            <ac:picMk id="86" creationId="{3488D1B1-9E28-5630-486F-2D615EB8B016}"/>
          </ac:picMkLst>
        </pc:picChg>
        <pc:picChg chg="add mod">
          <ac:chgData name="Macdonald, Jennifer" userId="b03683bd-2fff-4e75-a94d-cf2f4d9a07be" providerId="ADAL" clId="{89442173-CBA1-42AD-9363-D75B38C55DF3}" dt="2024-09-04T11:42:36.025" v="6174" actId="1076"/>
          <ac:picMkLst>
            <pc:docMk/>
            <pc:sldMk cId="3026044559" sldId="274"/>
            <ac:picMk id="87" creationId="{FB0CAA3F-E0D3-F867-E96F-509FD6185B33}"/>
          </ac:picMkLst>
        </pc:picChg>
        <pc:picChg chg="add mod">
          <ac:chgData name="Macdonald, Jennifer" userId="b03683bd-2fff-4e75-a94d-cf2f4d9a07be" providerId="ADAL" clId="{89442173-CBA1-42AD-9363-D75B38C55DF3}" dt="2024-09-04T11:42:36.025" v="6174" actId="1076"/>
          <ac:picMkLst>
            <pc:docMk/>
            <pc:sldMk cId="3026044559" sldId="274"/>
            <ac:picMk id="88" creationId="{B3901B7E-FE9B-8B76-CA02-2DFDF636B46E}"/>
          </ac:picMkLst>
        </pc:picChg>
        <pc:cxnChg chg="add mod">
          <ac:chgData name="Macdonald, Jennifer" userId="b03683bd-2fff-4e75-a94d-cf2f4d9a07be" providerId="ADAL" clId="{89442173-CBA1-42AD-9363-D75B38C55DF3}" dt="2024-09-04T11:39:52.854" v="6123" actId="1076"/>
          <ac:cxnSpMkLst>
            <pc:docMk/>
            <pc:sldMk cId="3026044559" sldId="274"/>
            <ac:cxnSpMk id="18" creationId="{672EFCF0-5EF8-901E-B2DC-782BBACECAB3}"/>
          </ac:cxnSpMkLst>
        </pc:cxnChg>
        <pc:cxnChg chg="add mod">
          <ac:chgData name="Macdonald, Jennifer" userId="b03683bd-2fff-4e75-a94d-cf2f4d9a07be" providerId="ADAL" clId="{89442173-CBA1-42AD-9363-D75B38C55DF3}" dt="2024-09-04T11:39:52.854" v="6123" actId="1076"/>
          <ac:cxnSpMkLst>
            <pc:docMk/>
            <pc:sldMk cId="3026044559" sldId="274"/>
            <ac:cxnSpMk id="26" creationId="{0F811785-F438-54D1-F9BA-BED291999539}"/>
          </ac:cxnSpMkLst>
        </pc:cxnChg>
        <pc:cxnChg chg="add mod">
          <ac:chgData name="Macdonald, Jennifer" userId="b03683bd-2fff-4e75-a94d-cf2f4d9a07be" providerId="ADAL" clId="{89442173-CBA1-42AD-9363-D75B38C55DF3}" dt="2024-09-04T11:39:52.854" v="6123" actId="1076"/>
          <ac:cxnSpMkLst>
            <pc:docMk/>
            <pc:sldMk cId="3026044559" sldId="274"/>
            <ac:cxnSpMk id="34" creationId="{FC18A31C-DFEC-68AE-28FF-702F98EE817B}"/>
          </ac:cxnSpMkLst>
        </pc:cxnChg>
        <pc:cxnChg chg="add mod">
          <ac:chgData name="Macdonald, Jennifer" userId="b03683bd-2fff-4e75-a94d-cf2f4d9a07be" providerId="ADAL" clId="{89442173-CBA1-42AD-9363-D75B38C55DF3}" dt="2024-09-04T11:39:52.854" v="6123" actId="1076"/>
          <ac:cxnSpMkLst>
            <pc:docMk/>
            <pc:sldMk cId="3026044559" sldId="274"/>
            <ac:cxnSpMk id="42" creationId="{6FDBBFC1-6C22-8D15-A94E-FBDA0BA4AC85}"/>
          </ac:cxnSpMkLst>
        </pc:cxnChg>
        <pc:cxnChg chg="add mod">
          <ac:chgData name="Macdonald, Jennifer" userId="b03683bd-2fff-4e75-a94d-cf2f4d9a07be" providerId="ADAL" clId="{89442173-CBA1-42AD-9363-D75B38C55DF3}" dt="2024-09-04T11:39:52.854" v="6123" actId="1076"/>
          <ac:cxnSpMkLst>
            <pc:docMk/>
            <pc:sldMk cId="3026044559" sldId="274"/>
            <ac:cxnSpMk id="50" creationId="{26DCF017-9186-CD6A-61AC-98A15625469F}"/>
          </ac:cxnSpMkLst>
        </pc:cxnChg>
        <pc:cxnChg chg="add mod">
          <ac:chgData name="Macdonald, Jennifer" userId="b03683bd-2fff-4e75-a94d-cf2f4d9a07be" providerId="ADAL" clId="{89442173-CBA1-42AD-9363-D75B38C55DF3}" dt="2024-09-04T11:39:52.854" v="6123" actId="1076"/>
          <ac:cxnSpMkLst>
            <pc:docMk/>
            <pc:sldMk cId="3026044559" sldId="274"/>
            <ac:cxnSpMk id="58" creationId="{721900BD-C29E-5E3A-4A16-806F8EB64CCF}"/>
          </ac:cxnSpMkLst>
        </pc:cxnChg>
      </pc:sldChg>
      <pc:sldChg chg="modSp add mod ord">
        <pc:chgData name="Macdonald, Jennifer" userId="b03683bd-2fff-4e75-a94d-cf2f4d9a07be" providerId="ADAL" clId="{89442173-CBA1-42AD-9363-D75B38C55DF3}" dt="2024-09-04T12:34:14.496" v="8671" actId="20577"/>
        <pc:sldMkLst>
          <pc:docMk/>
          <pc:sldMk cId="4119520226" sldId="275"/>
        </pc:sldMkLst>
        <pc:spChg chg="mod">
          <ac:chgData name="Macdonald, Jennifer" userId="b03683bd-2fff-4e75-a94d-cf2f4d9a07be" providerId="ADAL" clId="{89442173-CBA1-42AD-9363-D75B38C55DF3}" dt="2024-09-04T11:46:19.248" v="6734" actId="404"/>
          <ac:spMkLst>
            <pc:docMk/>
            <pc:sldMk cId="4119520226" sldId="275"/>
            <ac:spMk id="2" creationId="{ED82ADB9-2AEB-0052-B8DC-06FBFCEE73CF}"/>
          </ac:spMkLst>
        </pc:spChg>
        <pc:spChg chg="mod">
          <ac:chgData name="Macdonald, Jennifer" userId="b03683bd-2fff-4e75-a94d-cf2f4d9a07be" providerId="ADAL" clId="{89442173-CBA1-42AD-9363-D75B38C55DF3}" dt="2024-09-04T12:34:14.496" v="8671" actId="20577"/>
          <ac:spMkLst>
            <pc:docMk/>
            <pc:sldMk cId="4119520226" sldId="275"/>
            <ac:spMk id="3" creationId="{D765BADC-74CF-F915-7146-5845A461B446}"/>
          </ac:spMkLst>
        </pc:spChg>
        <pc:picChg chg="mod">
          <ac:chgData name="Macdonald, Jennifer" userId="b03683bd-2fff-4e75-a94d-cf2f4d9a07be" providerId="ADAL" clId="{89442173-CBA1-42AD-9363-D75B38C55DF3}" dt="2024-09-04T12:06:46.334" v="8383" actId="1076"/>
          <ac:picMkLst>
            <pc:docMk/>
            <pc:sldMk cId="4119520226" sldId="275"/>
            <ac:picMk id="5" creationId="{C80BA23D-FED6-E870-6548-D1D6018F97C2}"/>
          </ac:picMkLst>
        </pc:picChg>
      </pc:sldChg>
      <pc:sldChg chg="addSp delSp modSp add mod ord modAnim modNotesTx">
        <pc:chgData name="Macdonald, Jennifer" userId="b03683bd-2fff-4e75-a94d-cf2f4d9a07be" providerId="ADAL" clId="{89442173-CBA1-42AD-9363-D75B38C55DF3}" dt="2024-09-04T12:45:51.661" v="9233" actId="20577"/>
        <pc:sldMkLst>
          <pc:docMk/>
          <pc:sldMk cId="1087627833" sldId="276"/>
        </pc:sldMkLst>
        <pc:spChg chg="add mod">
          <ac:chgData name="Macdonald, Jennifer" userId="b03683bd-2fff-4e75-a94d-cf2f4d9a07be" providerId="ADAL" clId="{89442173-CBA1-42AD-9363-D75B38C55DF3}" dt="2024-09-04T12:41:29.719" v="9214" actId="404"/>
          <ac:spMkLst>
            <pc:docMk/>
            <pc:sldMk cId="1087627833" sldId="276"/>
            <ac:spMk id="4" creationId="{8C04028F-7C72-0DFB-F44C-A3C5C35C817D}"/>
          </ac:spMkLst>
        </pc:spChg>
        <pc:spChg chg="add mod">
          <ac:chgData name="Macdonald, Jennifer" userId="b03683bd-2fff-4e75-a94d-cf2f4d9a07be" providerId="ADAL" clId="{89442173-CBA1-42AD-9363-D75B38C55DF3}" dt="2024-09-04T12:39:07.806" v="8915" actId="1076"/>
          <ac:spMkLst>
            <pc:docMk/>
            <pc:sldMk cId="1087627833" sldId="276"/>
            <ac:spMk id="6" creationId="{2C4CA482-992A-1B00-859C-4218FD6A8C0A}"/>
          </ac:spMkLst>
        </pc:spChg>
        <pc:spChg chg="add mod">
          <ac:chgData name="Macdonald, Jennifer" userId="b03683bd-2fff-4e75-a94d-cf2f4d9a07be" providerId="ADAL" clId="{89442173-CBA1-42AD-9363-D75B38C55DF3}" dt="2024-09-04T12:45:51.661" v="9233" actId="20577"/>
          <ac:spMkLst>
            <pc:docMk/>
            <pc:sldMk cId="1087627833" sldId="276"/>
            <ac:spMk id="8" creationId="{5FE66593-4E92-AE61-13B7-65C2B93D988A}"/>
          </ac:spMkLst>
        </pc:spChg>
        <pc:spChg chg="add mod">
          <ac:chgData name="Macdonald, Jennifer" userId="b03683bd-2fff-4e75-a94d-cf2f4d9a07be" providerId="ADAL" clId="{89442173-CBA1-42AD-9363-D75B38C55DF3}" dt="2024-09-04T12:40:59.010" v="9121" actId="20577"/>
          <ac:spMkLst>
            <pc:docMk/>
            <pc:sldMk cId="1087627833" sldId="276"/>
            <ac:spMk id="10" creationId="{8DFE5372-10F7-B0E5-E3FE-63A7B7F9EDE3}"/>
          </ac:spMkLst>
        </pc:spChg>
        <pc:graphicFrameChg chg="del">
          <ac:chgData name="Macdonald, Jennifer" userId="b03683bd-2fff-4e75-a94d-cf2f4d9a07be" providerId="ADAL" clId="{89442173-CBA1-42AD-9363-D75B38C55DF3}" dt="2024-09-04T12:34:31.027" v="8675" actId="478"/>
          <ac:graphicFrameMkLst>
            <pc:docMk/>
            <pc:sldMk cId="1087627833" sldId="276"/>
            <ac:graphicFrameMk id="7" creationId="{418F718B-6985-53E6-649C-ECA770F61228}"/>
          </ac:graphicFrameMkLst>
        </pc:graphicFrameChg>
        <pc:picChg chg="add mod">
          <ac:chgData name="Macdonald, Jennifer" userId="b03683bd-2fff-4e75-a94d-cf2f4d9a07be" providerId="ADAL" clId="{89442173-CBA1-42AD-9363-D75B38C55DF3}" dt="2024-09-04T12:35:04.592" v="8681" actId="1076"/>
          <ac:picMkLst>
            <pc:docMk/>
            <pc:sldMk cId="1087627833" sldId="276"/>
            <ac:picMk id="3" creationId="{673878B3-596D-1B04-A939-ABE5591E6006}"/>
          </ac:picMkLst>
        </pc:picChg>
        <pc:picChg chg="del">
          <ac:chgData name="Macdonald, Jennifer" userId="b03683bd-2fff-4e75-a94d-cf2f4d9a07be" providerId="ADAL" clId="{89442173-CBA1-42AD-9363-D75B38C55DF3}" dt="2024-09-04T12:34:32.962" v="8676" actId="478"/>
          <ac:picMkLst>
            <pc:docMk/>
            <pc:sldMk cId="1087627833" sldId="276"/>
            <ac:picMk id="9" creationId="{383D914C-4A16-C2D4-CB6B-7981777D35AB}"/>
          </ac:picMkLst>
        </pc:picChg>
      </pc:sldChg>
      <pc:sldChg chg="addSp delSp modSp mod modAnim modNotesTx">
        <pc:chgData name="Macdonald, Jennifer" userId="b03683bd-2fff-4e75-a94d-cf2f4d9a07be" providerId="ADAL" clId="{89442173-CBA1-42AD-9363-D75B38C55DF3}" dt="2024-09-04T13:00:50.059" v="11253"/>
        <pc:sldMkLst>
          <pc:docMk/>
          <pc:sldMk cId="3433940922" sldId="277"/>
        </pc:sldMkLst>
        <pc:spChg chg="mod">
          <ac:chgData name="Macdonald, Jennifer" userId="b03683bd-2fff-4e75-a94d-cf2f4d9a07be" providerId="ADAL" clId="{89442173-CBA1-42AD-9363-D75B38C55DF3}" dt="2024-09-04T12:53:41.896" v="10002" actId="20577"/>
          <ac:spMkLst>
            <pc:docMk/>
            <pc:sldMk cId="3433940922" sldId="277"/>
            <ac:spMk id="3" creationId="{D765BADC-74CF-F915-7146-5845A461B446}"/>
          </ac:spMkLst>
        </pc:spChg>
        <pc:spChg chg="mod">
          <ac:chgData name="Macdonald, Jennifer" userId="b03683bd-2fff-4e75-a94d-cf2f4d9a07be" providerId="ADAL" clId="{89442173-CBA1-42AD-9363-D75B38C55DF3}" dt="2024-09-04T12:54:41.925" v="10205" actId="403"/>
          <ac:spMkLst>
            <pc:docMk/>
            <pc:sldMk cId="3433940922" sldId="277"/>
            <ac:spMk id="7" creationId="{CF6F7A49-855F-5797-53D0-7F99F59BD5AA}"/>
          </ac:spMkLst>
        </pc:spChg>
        <pc:picChg chg="del">
          <ac:chgData name="Macdonald, Jennifer" userId="b03683bd-2fff-4e75-a94d-cf2f4d9a07be" providerId="ADAL" clId="{89442173-CBA1-42AD-9363-D75B38C55DF3}" dt="2024-09-04T12:58:29.609" v="11242" actId="478"/>
          <ac:picMkLst>
            <pc:docMk/>
            <pc:sldMk cId="3433940922" sldId="277"/>
            <ac:picMk id="8" creationId="{E175E986-97D6-D3EA-678F-7E834729CCB0}"/>
          </ac:picMkLst>
        </pc:picChg>
        <pc:picChg chg="add mod">
          <ac:chgData name="Macdonald, Jennifer" userId="b03683bd-2fff-4e75-a94d-cf2f4d9a07be" providerId="ADAL" clId="{89442173-CBA1-42AD-9363-D75B38C55DF3}" dt="2024-09-04T12:59:24.601" v="11245" actId="1076"/>
          <ac:picMkLst>
            <pc:docMk/>
            <pc:sldMk cId="3433940922" sldId="277"/>
            <ac:picMk id="9" creationId="{75A623B8-B7EC-D00B-A7F2-8FDE0B53E2A5}"/>
          </ac:picMkLst>
        </pc:picChg>
        <pc:picChg chg="add mod">
          <ac:chgData name="Macdonald, Jennifer" userId="b03683bd-2fff-4e75-a94d-cf2f4d9a07be" providerId="ADAL" clId="{89442173-CBA1-42AD-9363-D75B38C55DF3}" dt="2024-09-04T13:00:07.987" v="11250" actId="1076"/>
          <ac:picMkLst>
            <pc:docMk/>
            <pc:sldMk cId="3433940922" sldId="277"/>
            <ac:picMk id="11" creationId="{EF038984-E607-BB10-1C1B-5805DE866793}"/>
          </ac:picMkLst>
        </pc:picChg>
      </pc:sldChg>
      <pc:sldChg chg="add del">
        <pc:chgData name="Macdonald, Jennifer" userId="b03683bd-2fff-4e75-a94d-cf2f4d9a07be" providerId="ADAL" clId="{89442173-CBA1-42AD-9363-D75B38C55DF3}" dt="2024-09-05T09:40:14.198" v="11348"/>
        <pc:sldMkLst>
          <pc:docMk/>
          <pc:sldMk cId="2889303972" sldId="278"/>
        </pc:sldMkLst>
      </pc:sldChg>
      <pc:sldChg chg="add del">
        <pc:chgData name="Macdonald, Jennifer" userId="b03683bd-2fff-4e75-a94d-cf2f4d9a07be" providerId="ADAL" clId="{89442173-CBA1-42AD-9363-D75B38C55DF3}" dt="2024-09-05T09:40:14.198" v="11348"/>
        <pc:sldMkLst>
          <pc:docMk/>
          <pc:sldMk cId="4224772694" sldId="279"/>
        </pc:sldMkLst>
      </pc:sldChg>
      <pc:sldChg chg="add del">
        <pc:chgData name="Macdonald, Jennifer" userId="b03683bd-2fff-4e75-a94d-cf2f4d9a07be" providerId="ADAL" clId="{89442173-CBA1-42AD-9363-D75B38C55DF3}" dt="2024-09-05T09:40:14.198" v="11348"/>
        <pc:sldMkLst>
          <pc:docMk/>
          <pc:sldMk cId="2146911376" sldId="280"/>
        </pc:sldMkLst>
      </pc:sldChg>
      <pc:sldChg chg="modSp mod">
        <pc:chgData name="Macdonald, Jennifer" userId="b03683bd-2fff-4e75-a94d-cf2f4d9a07be" providerId="ADAL" clId="{89442173-CBA1-42AD-9363-D75B38C55DF3}" dt="2024-09-12T06:26:16.269" v="20125"/>
        <pc:sldMkLst>
          <pc:docMk/>
          <pc:sldMk cId="3527650978" sldId="280"/>
        </pc:sldMkLst>
        <pc:spChg chg="mod">
          <ac:chgData name="Macdonald, Jennifer" userId="b03683bd-2fff-4e75-a94d-cf2f4d9a07be" providerId="ADAL" clId="{89442173-CBA1-42AD-9363-D75B38C55DF3}" dt="2024-09-12T06:26:16.269" v="20125"/>
          <ac:spMkLst>
            <pc:docMk/>
            <pc:sldMk cId="3527650978" sldId="280"/>
            <ac:spMk id="3" creationId="{B860DB42-1293-06B7-6878-49089B8053A6}"/>
          </ac:spMkLst>
        </pc:spChg>
      </pc:sldChg>
      <pc:sldChg chg="addSp delSp modSp mod delAnim modAnim modNotesTx">
        <pc:chgData name="Macdonald, Jennifer" userId="b03683bd-2fff-4e75-a94d-cf2f4d9a07be" providerId="ADAL" clId="{89442173-CBA1-42AD-9363-D75B38C55DF3}" dt="2024-09-05T10:01:27.888" v="11614" actId="1076"/>
        <pc:sldMkLst>
          <pc:docMk/>
          <pc:sldMk cId="325434192" sldId="281"/>
        </pc:sldMkLst>
        <pc:spChg chg="mod">
          <ac:chgData name="Macdonald, Jennifer" userId="b03683bd-2fff-4e75-a94d-cf2f4d9a07be" providerId="ADAL" clId="{89442173-CBA1-42AD-9363-D75B38C55DF3}" dt="2024-09-05T10:01:27.888" v="11614" actId="1076"/>
          <ac:spMkLst>
            <pc:docMk/>
            <pc:sldMk cId="325434192" sldId="281"/>
            <ac:spMk id="2" creationId="{ED82ADB9-2AEB-0052-B8DC-06FBFCEE73CF}"/>
          </ac:spMkLst>
        </pc:spChg>
        <pc:spChg chg="mod">
          <ac:chgData name="Macdonald, Jennifer" userId="b03683bd-2fff-4e75-a94d-cf2f4d9a07be" providerId="ADAL" clId="{89442173-CBA1-42AD-9363-D75B38C55DF3}" dt="2024-09-05T09:46:20.338" v="11462" actId="1076"/>
          <ac:spMkLst>
            <pc:docMk/>
            <pc:sldMk cId="325434192" sldId="281"/>
            <ac:spMk id="3" creationId="{D765BADC-74CF-F915-7146-5845A461B446}"/>
          </ac:spMkLst>
        </pc:spChg>
        <pc:spChg chg="del">
          <ac:chgData name="Macdonald, Jennifer" userId="b03683bd-2fff-4e75-a94d-cf2f4d9a07be" providerId="ADAL" clId="{89442173-CBA1-42AD-9363-D75B38C55DF3}" dt="2024-09-05T09:44:32.072" v="11397" actId="478"/>
          <ac:spMkLst>
            <pc:docMk/>
            <pc:sldMk cId="325434192" sldId="281"/>
            <ac:spMk id="7" creationId="{CF6F7A49-855F-5797-53D0-7F99F59BD5AA}"/>
          </ac:spMkLst>
        </pc:spChg>
        <pc:graphicFrameChg chg="add mod">
          <ac:chgData name="Macdonald, Jennifer" userId="b03683bd-2fff-4e75-a94d-cf2f4d9a07be" providerId="ADAL" clId="{89442173-CBA1-42AD-9363-D75B38C55DF3}" dt="2024-09-05T10:01:11.742" v="11610" actId="1076"/>
          <ac:graphicFrameMkLst>
            <pc:docMk/>
            <pc:sldMk cId="325434192" sldId="281"/>
            <ac:graphicFrameMk id="9" creationId="{ACBE4902-6A51-E7E2-064B-37A4FD086F21}"/>
          </ac:graphicFrameMkLst>
        </pc:graphicFrameChg>
        <pc:picChg chg="mod">
          <ac:chgData name="Macdonald, Jennifer" userId="b03683bd-2fff-4e75-a94d-cf2f4d9a07be" providerId="ADAL" clId="{89442173-CBA1-42AD-9363-D75B38C55DF3}" dt="2024-09-05T10:01:17.691" v="11613" actId="1076"/>
          <ac:picMkLst>
            <pc:docMk/>
            <pc:sldMk cId="325434192" sldId="281"/>
            <ac:picMk id="5" creationId="{C80BA23D-FED6-E870-6548-D1D6018F97C2}"/>
          </ac:picMkLst>
        </pc:picChg>
        <pc:picChg chg="del">
          <ac:chgData name="Macdonald, Jennifer" userId="b03683bd-2fff-4e75-a94d-cf2f4d9a07be" providerId="ADAL" clId="{89442173-CBA1-42AD-9363-D75B38C55DF3}" dt="2024-09-05T09:44:30.203" v="11396" actId="478"/>
          <ac:picMkLst>
            <pc:docMk/>
            <pc:sldMk cId="325434192" sldId="281"/>
            <ac:picMk id="6" creationId="{AB5071F6-D58E-B674-B800-05723FC973F7}"/>
          </ac:picMkLst>
        </pc:picChg>
        <pc:picChg chg="del">
          <ac:chgData name="Macdonald, Jennifer" userId="b03683bd-2fff-4e75-a94d-cf2f4d9a07be" providerId="ADAL" clId="{89442173-CBA1-42AD-9363-D75B38C55DF3}" dt="2024-09-05T09:44:25.623" v="11394" actId="478"/>
          <ac:picMkLst>
            <pc:docMk/>
            <pc:sldMk cId="325434192" sldId="281"/>
            <ac:picMk id="1026" creationId="{A41C3000-6C2E-0479-D452-D76BF21B1207}"/>
          </ac:picMkLst>
        </pc:picChg>
      </pc:sldChg>
      <pc:sldChg chg="delSp modSp add mod delAnim modAnim modNotesTx">
        <pc:chgData name="Macdonald, Jennifer" userId="b03683bd-2fff-4e75-a94d-cf2f4d9a07be" providerId="ADAL" clId="{89442173-CBA1-42AD-9363-D75B38C55DF3}" dt="2024-09-05T10:16:09.904" v="12282" actId="20577"/>
        <pc:sldMkLst>
          <pc:docMk/>
          <pc:sldMk cId="4028515775" sldId="282"/>
        </pc:sldMkLst>
        <pc:spChg chg="mod">
          <ac:chgData name="Macdonald, Jennifer" userId="b03683bd-2fff-4e75-a94d-cf2f4d9a07be" providerId="ADAL" clId="{89442173-CBA1-42AD-9363-D75B38C55DF3}" dt="2024-09-05T10:16:09.904" v="12282" actId="20577"/>
          <ac:spMkLst>
            <pc:docMk/>
            <pc:sldMk cId="4028515775" sldId="282"/>
            <ac:spMk id="2" creationId="{ED82ADB9-2AEB-0052-B8DC-06FBFCEE73CF}"/>
          </ac:spMkLst>
        </pc:spChg>
        <pc:spChg chg="del mod">
          <ac:chgData name="Macdonald, Jennifer" userId="b03683bd-2fff-4e75-a94d-cf2f4d9a07be" providerId="ADAL" clId="{89442173-CBA1-42AD-9363-D75B38C55DF3}" dt="2024-09-05T10:03:50.490" v="11653" actId="478"/>
          <ac:spMkLst>
            <pc:docMk/>
            <pc:sldMk cId="4028515775" sldId="282"/>
            <ac:spMk id="3" creationId="{D765BADC-74CF-F915-7146-5845A461B446}"/>
          </ac:spMkLst>
        </pc:spChg>
        <pc:spChg chg="mod">
          <ac:chgData name="Macdonald, Jennifer" userId="b03683bd-2fff-4e75-a94d-cf2f4d9a07be" providerId="ADAL" clId="{89442173-CBA1-42AD-9363-D75B38C55DF3}" dt="2024-09-05T10:08:06.001" v="12108" actId="1076"/>
          <ac:spMkLst>
            <pc:docMk/>
            <pc:sldMk cId="4028515775" sldId="282"/>
            <ac:spMk id="7" creationId="{CF6F7A49-855F-5797-53D0-7F99F59BD5AA}"/>
          </ac:spMkLst>
        </pc:spChg>
        <pc:picChg chg="del">
          <ac:chgData name="Macdonald, Jennifer" userId="b03683bd-2fff-4e75-a94d-cf2f4d9a07be" providerId="ADAL" clId="{89442173-CBA1-42AD-9363-D75B38C55DF3}" dt="2024-09-05T10:03:47.690" v="11652" actId="478"/>
          <ac:picMkLst>
            <pc:docMk/>
            <pc:sldMk cId="4028515775" sldId="282"/>
            <ac:picMk id="6" creationId="{AB5071F6-D58E-B674-B800-05723FC973F7}"/>
          </ac:picMkLst>
        </pc:picChg>
        <pc:picChg chg="del">
          <ac:chgData name="Macdonald, Jennifer" userId="b03683bd-2fff-4e75-a94d-cf2f4d9a07be" providerId="ADAL" clId="{89442173-CBA1-42AD-9363-D75B38C55DF3}" dt="2024-09-05T10:03:24.647" v="11616" actId="478"/>
          <ac:picMkLst>
            <pc:docMk/>
            <pc:sldMk cId="4028515775" sldId="282"/>
            <ac:picMk id="1026" creationId="{A41C3000-6C2E-0479-D452-D76BF21B1207}"/>
          </ac:picMkLst>
        </pc:picChg>
      </pc:sldChg>
      <pc:sldChg chg="addSp delSp modSp mod delAnim modAnim modNotesTx">
        <pc:chgData name="Macdonald, Jennifer" userId="b03683bd-2fff-4e75-a94d-cf2f4d9a07be" providerId="ADAL" clId="{89442173-CBA1-42AD-9363-D75B38C55DF3}" dt="2024-09-05T10:45:27.704" v="12740" actId="1076"/>
        <pc:sldMkLst>
          <pc:docMk/>
          <pc:sldMk cId="2084353949" sldId="283"/>
        </pc:sldMkLst>
        <pc:spChg chg="mod">
          <ac:chgData name="Macdonald, Jennifer" userId="b03683bd-2fff-4e75-a94d-cf2f4d9a07be" providerId="ADAL" clId="{89442173-CBA1-42AD-9363-D75B38C55DF3}" dt="2024-09-05T10:44:45.690" v="12733" actId="20577"/>
          <ac:spMkLst>
            <pc:docMk/>
            <pc:sldMk cId="2084353949" sldId="283"/>
            <ac:spMk id="2" creationId="{ED82ADB9-2AEB-0052-B8DC-06FBFCEE73CF}"/>
          </ac:spMkLst>
        </pc:spChg>
        <pc:spChg chg="del">
          <ac:chgData name="Macdonald, Jennifer" userId="b03683bd-2fff-4e75-a94d-cf2f4d9a07be" providerId="ADAL" clId="{89442173-CBA1-42AD-9363-D75B38C55DF3}" dt="2024-09-05T10:08:22.340" v="12112" actId="478"/>
          <ac:spMkLst>
            <pc:docMk/>
            <pc:sldMk cId="2084353949" sldId="283"/>
            <ac:spMk id="3" creationId="{D765BADC-74CF-F915-7146-5845A461B446}"/>
          </ac:spMkLst>
        </pc:spChg>
        <pc:spChg chg="del">
          <ac:chgData name="Macdonald, Jennifer" userId="b03683bd-2fff-4e75-a94d-cf2f4d9a07be" providerId="ADAL" clId="{89442173-CBA1-42AD-9363-D75B38C55DF3}" dt="2024-09-05T10:08:25.162" v="12115" actId="478"/>
          <ac:spMkLst>
            <pc:docMk/>
            <pc:sldMk cId="2084353949" sldId="283"/>
            <ac:spMk id="7" creationId="{CF6F7A49-855F-5797-53D0-7F99F59BD5AA}"/>
          </ac:spMkLst>
        </pc:spChg>
        <pc:spChg chg="add del mod">
          <ac:chgData name="Macdonald, Jennifer" userId="b03683bd-2fff-4e75-a94d-cf2f4d9a07be" providerId="ADAL" clId="{89442173-CBA1-42AD-9363-D75B38C55DF3}" dt="2024-09-05T10:08:23.737" v="12113" actId="478"/>
          <ac:spMkLst>
            <pc:docMk/>
            <pc:sldMk cId="2084353949" sldId="283"/>
            <ac:spMk id="8" creationId="{656B7667-9578-935F-66B6-A50BA8B17934}"/>
          </ac:spMkLst>
        </pc:spChg>
        <pc:spChg chg="add mod">
          <ac:chgData name="Macdonald, Jennifer" userId="b03683bd-2fff-4e75-a94d-cf2f4d9a07be" providerId="ADAL" clId="{89442173-CBA1-42AD-9363-D75B38C55DF3}" dt="2024-09-05T10:44:48.575" v="12734" actId="20577"/>
          <ac:spMkLst>
            <pc:docMk/>
            <pc:sldMk cId="2084353949" sldId="283"/>
            <ac:spMk id="10" creationId="{1EA73282-BC7B-1BBE-D1B6-740CF87F2EFF}"/>
          </ac:spMkLst>
        </pc:spChg>
        <pc:spChg chg="add mod">
          <ac:chgData name="Macdonald, Jennifer" userId="b03683bd-2fff-4e75-a94d-cf2f4d9a07be" providerId="ADAL" clId="{89442173-CBA1-42AD-9363-D75B38C55DF3}" dt="2024-09-05T10:44:51.666" v="12736" actId="20577"/>
          <ac:spMkLst>
            <pc:docMk/>
            <pc:sldMk cId="2084353949" sldId="283"/>
            <ac:spMk id="12" creationId="{FEE324AD-8ED2-3AF4-F586-C845F479B9D8}"/>
          </ac:spMkLst>
        </pc:spChg>
        <pc:spChg chg="add del mod">
          <ac:chgData name="Macdonald, Jennifer" userId="b03683bd-2fff-4e75-a94d-cf2f4d9a07be" providerId="ADAL" clId="{89442173-CBA1-42AD-9363-D75B38C55DF3}" dt="2024-09-05T10:44:17.108" v="12725" actId="478"/>
          <ac:spMkLst>
            <pc:docMk/>
            <pc:sldMk cId="2084353949" sldId="283"/>
            <ac:spMk id="14" creationId="{7E1B4369-0ABF-BAEB-5734-7F515FD8E9A8}"/>
          </ac:spMkLst>
        </pc:spChg>
        <pc:spChg chg="add mod">
          <ac:chgData name="Macdonald, Jennifer" userId="b03683bd-2fff-4e75-a94d-cf2f4d9a07be" providerId="ADAL" clId="{89442173-CBA1-42AD-9363-D75B38C55DF3}" dt="2024-09-05T10:44:54.472" v="12737" actId="20577"/>
          <ac:spMkLst>
            <pc:docMk/>
            <pc:sldMk cId="2084353949" sldId="283"/>
            <ac:spMk id="16" creationId="{78CCEE1B-48A9-2C8F-0247-6D4EC4BB3896}"/>
          </ac:spMkLst>
        </pc:spChg>
        <pc:spChg chg="add mod">
          <ac:chgData name="Macdonald, Jennifer" userId="b03683bd-2fff-4e75-a94d-cf2f4d9a07be" providerId="ADAL" clId="{89442173-CBA1-42AD-9363-D75B38C55DF3}" dt="2024-09-05T10:45:27.704" v="12740" actId="1076"/>
          <ac:spMkLst>
            <pc:docMk/>
            <pc:sldMk cId="2084353949" sldId="283"/>
            <ac:spMk id="18" creationId="{209EAED8-19A3-5DA8-422F-87F33936D7BF}"/>
          </ac:spMkLst>
        </pc:spChg>
        <pc:picChg chg="del">
          <ac:chgData name="Macdonald, Jennifer" userId="b03683bd-2fff-4e75-a94d-cf2f4d9a07be" providerId="ADAL" clId="{89442173-CBA1-42AD-9363-D75B38C55DF3}" dt="2024-09-05T10:08:24.696" v="12114" actId="478"/>
          <ac:picMkLst>
            <pc:docMk/>
            <pc:sldMk cId="2084353949" sldId="283"/>
            <ac:picMk id="6" creationId="{AB5071F6-D58E-B674-B800-05723FC973F7}"/>
          </ac:picMkLst>
        </pc:picChg>
        <pc:picChg chg="add mod">
          <ac:chgData name="Macdonald, Jennifer" userId="b03683bd-2fff-4e75-a94d-cf2f4d9a07be" providerId="ADAL" clId="{89442173-CBA1-42AD-9363-D75B38C55DF3}" dt="2024-09-05T10:08:51.248" v="12118" actId="1076"/>
          <ac:picMkLst>
            <pc:docMk/>
            <pc:sldMk cId="2084353949" sldId="283"/>
            <ac:picMk id="9" creationId="{070FC515-F8F0-8B36-C12D-CD16CF610E12}"/>
          </ac:picMkLst>
        </pc:picChg>
        <pc:picChg chg="add mod">
          <ac:chgData name="Macdonald, Jennifer" userId="b03683bd-2fff-4e75-a94d-cf2f4d9a07be" providerId="ADAL" clId="{89442173-CBA1-42AD-9363-D75B38C55DF3}" dt="2024-09-05T10:14:45.428" v="12247" actId="1076"/>
          <ac:picMkLst>
            <pc:docMk/>
            <pc:sldMk cId="2084353949" sldId="283"/>
            <ac:picMk id="11" creationId="{29E6848A-49DE-2776-A8E1-6927C6179863}"/>
          </ac:picMkLst>
        </pc:picChg>
        <pc:picChg chg="add del mod">
          <ac:chgData name="Macdonald, Jennifer" userId="b03683bd-2fff-4e75-a94d-cf2f4d9a07be" providerId="ADAL" clId="{89442173-CBA1-42AD-9363-D75B38C55DF3}" dt="2024-09-05T10:44:18.846" v="12726" actId="478"/>
          <ac:picMkLst>
            <pc:docMk/>
            <pc:sldMk cId="2084353949" sldId="283"/>
            <ac:picMk id="13" creationId="{BB4366F4-8EE9-3895-1743-5658C46BA35D}"/>
          </ac:picMkLst>
        </pc:picChg>
        <pc:picChg chg="add mod">
          <ac:chgData name="Macdonald, Jennifer" userId="b03683bd-2fff-4e75-a94d-cf2f4d9a07be" providerId="ADAL" clId="{89442173-CBA1-42AD-9363-D75B38C55DF3}" dt="2024-09-05T10:14:56.878" v="12251" actId="1076"/>
          <ac:picMkLst>
            <pc:docMk/>
            <pc:sldMk cId="2084353949" sldId="283"/>
            <ac:picMk id="15" creationId="{7482F326-6C44-8E4C-0DAF-8E4339029157}"/>
          </ac:picMkLst>
        </pc:picChg>
        <pc:picChg chg="add mod">
          <ac:chgData name="Macdonald, Jennifer" userId="b03683bd-2fff-4e75-a94d-cf2f4d9a07be" providerId="ADAL" clId="{89442173-CBA1-42AD-9363-D75B38C55DF3}" dt="2024-09-05T10:15:01.611" v="12253" actId="1076"/>
          <ac:picMkLst>
            <pc:docMk/>
            <pc:sldMk cId="2084353949" sldId="283"/>
            <ac:picMk id="17" creationId="{C8F300F3-43F3-7535-E1BD-A0780949FD2D}"/>
          </ac:picMkLst>
        </pc:picChg>
        <pc:picChg chg="del mod">
          <ac:chgData name="Macdonald, Jennifer" userId="b03683bd-2fff-4e75-a94d-cf2f4d9a07be" providerId="ADAL" clId="{89442173-CBA1-42AD-9363-D75B38C55DF3}" dt="2024-09-05T10:06:06.452" v="11851" actId="478"/>
          <ac:picMkLst>
            <pc:docMk/>
            <pc:sldMk cId="2084353949" sldId="283"/>
            <ac:picMk id="1026" creationId="{A41C3000-6C2E-0479-D452-D76BF21B1207}"/>
          </ac:picMkLst>
        </pc:picChg>
      </pc:sldChg>
      <pc:sldChg chg="addSp delSp modSp add mod ord">
        <pc:chgData name="Macdonald, Jennifer" userId="b03683bd-2fff-4e75-a94d-cf2f4d9a07be" providerId="ADAL" clId="{89442173-CBA1-42AD-9363-D75B38C55DF3}" dt="2024-09-05T10:15:24.183" v="12263"/>
        <pc:sldMkLst>
          <pc:docMk/>
          <pc:sldMk cId="309244148" sldId="284"/>
        </pc:sldMkLst>
        <pc:spChg chg="del mod">
          <ac:chgData name="Macdonald, Jennifer" userId="b03683bd-2fff-4e75-a94d-cf2f4d9a07be" providerId="ADAL" clId="{89442173-CBA1-42AD-9363-D75B38C55DF3}" dt="2024-09-05T10:14:02.123" v="12241" actId="478"/>
          <ac:spMkLst>
            <pc:docMk/>
            <pc:sldMk cId="309244148" sldId="284"/>
            <ac:spMk id="2" creationId="{ED82ADB9-2AEB-0052-B8DC-06FBFCEE73CF}"/>
          </ac:spMkLst>
        </pc:spChg>
        <pc:spChg chg="mod">
          <ac:chgData name="Macdonald, Jennifer" userId="b03683bd-2fff-4e75-a94d-cf2f4d9a07be" providerId="ADAL" clId="{89442173-CBA1-42AD-9363-D75B38C55DF3}" dt="2024-09-05T10:14:05.329" v="12243" actId="1076"/>
          <ac:spMkLst>
            <pc:docMk/>
            <pc:sldMk cId="309244148" sldId="284"/>
            <ac:spMk id="7" creationId="{CF6F7A49-855F-5797-53D0-7F99F59BD5AA}"/>
          </ac:spMkLst>
        </pc:spChg>
        <pc:picChg chg="add mod">
          <ac:chgData name="Macdonald, Jennifer" userId="b03683bd-2fff-4e75-a94d-cf2f4d9a07be" providerId="ADAL" clId="{89442173-CBA1-42AD-9363-D75B38C55DF3}" dt="2024-09-05T10:14:09.768" v="12245" actId="14100"/>
          <ac:picMkLst>
            <pc:docMk/>
            <pc:sldMk cId="309244148" sldId="284"/>
            <ac:picMk id="4" creationId="{77C6A701-9C24-D590-C0F9-B714D2350091}"/>
          </ac:picMkLst>
        </pc:picChg>
      </pc:sldChg>
      <pc:sldChg chg="addSp delSp modSp add mod addAnim delAnim">
        <pc:chgData name="Macdonald, Jennifer" userId="b03683bd-2fff-4e75-a94d-cf2f4d9a07be" providerId="ADAL" clId="{89442173-CBA1-42AD-9363-D75B38C55DF3}" dt="2024-09-05T11:20:11.048" v="13012" actId="1076"/>
        <pc:sldMkLst>
          <pc:docMk/>
          <pc:sldMk cId="3744570315" sldId="285"/>
        </pc:sldMkLst>
        <pc:spChg chg="mod">
          <ac:chgData name="Macdonald, Jennifer" userId="b03683bd-2fff-4e75-a94d-cf2f4d9a07be" providerId="ADAL" clId="{89442173-CBA1-42AD-9363-D75B38C55DF3}" dt="2024-09-05T10:43:10.477" v="12622" actId="1076"/>
          <ac:spMkLst>
            <pc:docMk/>
            <pc:sldMk cId="3744570315" sldId="285"/>
            <ac:spMk id="2" creationId="{ED82ADB9-2AEB-0052-B8DC-06FBFCEE73CF}"/>
          </ac:spMkLst>
        </pc:spChg>
        <pc:spChg chg="add del mod">
          <ac:chgData name="Macdonald, Jennifer" userId="b03683bd-2fff-4e75-a94d-cf2f4d9a07be" providerId="ADAL" clId="{89442173-CBA1-42AD-9363-D75B38C55DF3}" dt="2024-09-05T10:40:19.414" v="12346"/>
          <ac:spMkLst>
            <pc:docMk/>
            <pc:sldMk cId="3744570315" sldId="285"/>
            <ac:spMk id="3" creationId="{3BDFD864-F27A-3839-F29C-108457C96281}"/>
          </ac:spMkLst>
        </pc:spChg>
        <pc:spChg chg="add mod">
          <ac:chgData name="Macdonald, Jennifer" userId="b03683bd-2fff-4e75-a94d-cf2f4d9a07be" providerId="ADAL" clId="{89442173-CBA1-42AD-9363-D75B38C55DF3}" dt="2024-09-05T10:40:38.553" v="12365" actId="20577"/>
          <ac:spMkLst>
            <pc:docMk/>
            <pc:sldMk cId="3744570315" sldId="285"/>
            <ac:spMk id="4" creationId="{E4A50ADE-BC1C-060C-3DE1-984ECE3BE0E8}"/>
          </ac:spMkLst>
        </pc:spChg>
        <pc:spChg chg="add mod">
          <ac:chgData name="Macdonald, Jennifer" userId="b03683bd-2fff-4e75-a94d-cf2f4d9a07be" providerId="ADAL" clId="{89442173-CBA1-42AD-9363-D75B38C55DF3}" dt="2024-09-05T11:20:09.880" v="13011" actId="1076"/>
          <ac:spMkLst>
            <pc:docMk/>
            <pc:sldMk cId="3744570315" sldId="285"/>
            <ac:spMk id="6" creationId="{821B9A57-85EA-F7AB-99C3-E5B9A8FBA83D}"/>
          </ac:spMkLst>
        </pc:spChg>
        <pc:spChg chg="add del mod">
          <ac:chgData name="Macdonald, Jennifer" userId="b03683bd-2fff-4e75-a94d-cf2f4d9a07be" providerId="ADAL" clId="{89442173-CBA1-42AD-9363-D75B38C55DF3}" dt="2024-09-05T10:39:22.276" v="12343" actId="478"/>
          <ac:spMkLst>
            <pc:docMk/>
            <pc:sldMk cId="3744570315" sldId="285"/>
            <ac:spMk id="7" creationId="{CF6F7A49-855F-5797-53D0-7F99F59BD5AA}"/>
          </ac:spMkLst>
        </pc:spChg>
        <pc:spChg chg="add del mod">
          <ac:chgData name="Macdonald, Jennifer" userId="b03683bd-2fff-4e75-a94d-cf2f4d9a07be" providerId="ADAL" clId="{89442173-CBA1-42AD-9363-D75B38C55DF3}" dt="2024-09-05T11:20:07.611" v="13010" actId="478"/>
          <ac:spMkLst>
            <pc:docMk/>
            <pc:sldMk cId="3744570315" sldId="285"/>
            <ac:spMk id="8" creationId="{1A16972B-9E87-F9B3-25B1-F3362A8882E6}"/>
          </ac:spMkLst>
        </pc:spChg>
        <pc:spChg chg="add mod">
          <ac:chgData name="Macdonald, Jennifer" userId="b03683bd-2fff-4e75-a94d-cf2f4d9a07be" providerId="ADAL" clId="{89442173-CBA1-42AD-9363-D75B38C55DF3}" dt="2024-09-05T11:19:52.542" v="13005" actId="1076"/>
          <ac:spMkLst>
            <pc:docMk/>
            <pc:sldMk cId="3744570315" sldId="285"/>
            <ac:spMk id="9" creationId="{E4BA9E28-222E-2AD4-1CD2-CAF58913DFD4}"/>
          </ac:spMkLst>
        </pc:spChg>
        <pc:spChg chg="add del mod">
          <ac:chgData name="Macdonald, Jennifer" userId="b03683bd-2fff-4e75-a94d-cf2f4d9a07be" providerId="ADAL" clId="{89442173-CBA1-42AD-9363-D75B38C55DF3}" dt="2024-09-05T11:19:11.578" v="12999" actId="478"/>
          <ac:spMkLst>
            <pc:docMk/>
            <pc:sldMk cId="3744570315" sldId="285"/>
            <ac:spMk id="10" creationId="{4D42ADA7-C9B6-9B2A-3757-B3D41251319C}"/>
          </ac:spMkLst>
        </pc:spChg>
        <pc:spChg chg="add del mod">
          <ac:chgData name="Macdonald, Jennifer" userId="b03683bd-2fff-4e75-a94d-cf2f4d9a07be" providerId="ADAL" clId="{89442173-CBA1-42AD-9363-D75B38C55DF3}" dt="2024-09-05T11:18:44.222" v="12991" actId="478"/>
          <ac:spMkLst>
            <pc:docMk/>
            <pc:sldMk cId="3744570315" sldId="285"/>
            <ac:spMk id="11" creationId="{46581D07-0861-8D47-9E33-08231006091B}"/>
          </ac:spMkLst>
        </pc:spChg>
        <pc:spChg chg="add del mod">
          <ac:chgData name="Macdonald, Jennifer" userId="b03683bd-2fff-4e75-a94d-cf2f4d9a07be" providerId="ADAL" clId="{89442173-CBA1-42AD-9363-D75B38C55DF3}" dt="2024-09-05T11:18:53.779" v="12995" actId="478"/>
          <ac:spMkLst>
            <pc:docMk/>
            <pc:sldMk cId="3744570315" sldId="285"/>
            <ac:spMk id="12" creationId="{08923CCB-97AB-392D-4FDB-894058BD773B}"/>
          </ac:spMkLst>
        </pc:spChg>
        <pc:spChg chg="add del mod">
          <ac:chgData name="Macdonald, Jennifer" userId="b03683bd-2fff-4e75-a94d-cf2f4d9a07be" providerId="ADAL" clId="{89442173-CBA1-42AD-9363-D75B38C55DF3}" dt="2024-09-05T11:19:00.634" v="12996" actId="478"/>
          <ac:spMkLst>
            <pc:docMk/>
            <pc:sldMk cId="3744570315" sldId="285"/>
            <ac:spMk id="13" creationId="{457A2E29-1A05-BDA8-F09C-00189C204FC9}"/>
          </ac:spMkLst>
        </pc:spChg>
        <pc:spChg chg="add mod">
          <ac:chgData name="Macdonald, Jennifer" userId="b03683bd-2fff-4e75-a94d-cf2f4d9a07be" providerId="ADAL" clId="{89442173-CBA1-42AD-9363-D75B38C55DF3}" dt="2024-09-05T11:18:50.535" v="12994" actId="1076"/>
          <ac:spMkLst>
            <pc:docMk/>
            <pc:sldMk cId="3744570315" sldId="285"/>
            <ac:spMk id="14" creationId="{A6BE922A-853B-FC8E-12AC-968EEC6BF43B}"/>
          </ac:spMkLst>
        </pc:spChg>
        <pc:picChg chg="add mod">
          <ac:chgData name="Macdonald, Jennifer" userId="b03683bd-2fff-4e75-a94d-cf2f4d9a07be" providerId="ADAL" clId="{89442173-CBA1-42AD-9363-D75B38C55DF3}" dt="2024-09-05T11:20:11.048" v="13012" actId="1076"/>
          <ac:picMkLst>
            <pc:docMk/>
            <pc:sldMk cId="3744570315" sldId="285"/>
            <ac:picMk id="16" creationId="{45070EF5-6E1B-8947-EC42-6943865090BF}"/>
          </ac:picMkLst>
        </pc:picChg>
        <pc:picChg chg="add mod">
          <ac:chgData name="Macdonald, Jennifer" userId="b03683bd-2fff-4e75-a94d-cf2f4d9a07be" providerId="ADAL" clId="{89442173-CBA1-42AD-9363-D75B38C55DF3}" dt="2024-09-05T11:18:32.181" v="12988"/>
          <ac:picMkLst>
            <pc:docMk/>
            <pc:sldMk cId="3744570315" sldId="285"/>
            <ac:picMk id="18" creationId="{A0DF643C-E81F-E9F5-7EBE-B5FCC7728CE1}"/>
          </ac:picMkLst>
        </pc:picChg>
        <pc:picChg chg="add mod">
          <ac:chgData name="Macdonald, Jennifer" userId="b03683bd-2fff-4e75-a94d-cf2f4d9a07be" providerId="ADAL" clId="{89442173-CBA1-42AD-9363-D75B38C55DF3}" dt="2024-09-05T11:18:47.429" v="12993" actId="14100"/>
          <ac:picMkLst>
            <pc:docMk/>
            <pc:sldMk cId="3744570315" sldId="285"/>
            <ac:picMk id="20" creationId="{350BE4CA-0E9B-5EFC-E185-EFC40051B2BB}"/>
          </ac:picMkLst>
        </pc:picChg>
        <pc:picChg chg="add mod">
          <ac:chgData name="Macdonald, Jennifer" userId="b03683bd-2fff-4e75-a94d-cf2f4d9a07be" providerId="ADAL" clId="{89442173-CBA1-42AD-9363-D75B38C55DF3}" dt="2024-09-05T11:19:56.893" v="13007" actId="1076"/>
          <ac:picMkLst>
            <pc:docMk/>
            <pc:sldMk cId="3744570315" sldId="285"/>
            <ac:picMk id="22" creationId="{F44DD645-A65D-39A2-11EE-E653B3D96E7B}"/>
          </ac:picMkLst>
        </pc:picChg>
      </pc:sldChg>
      <pc:sldChg chg="addSp modSp add mod ord">
        <pc:chgData name="Macdonald, Jennifer" userId="b03683bd-2fff-4e75-a94d-cf2f4d9a07be" providerId="ADAL" clId="{89442173-CBA1-42AD-9363-D75B38C55DF3}" dt="2024-09-05T11:32:27.582" v="13091"/>
        <pc:sldMkLst>
          <pc:docMk/>
          <pc:sldMk cId="2499501720" sldId="286"/>
        </pc:sldMkLst>
        <pc:spChg chg="add mod">
          <ac:chgData name="Macdonald, Jennifer" userId="b03683bd-2fff-4e75-a94d-cf2f4d9a07be" providerId="ADAL" clId="{89442173-CBA1-42AD-9363-D75B38C55DF3}" dt="2024-09-05T11:24:43.237" v="13045" actId="1076"/>
          <ac:spMkLst>
            <pc:docMk/>
            <pc:sldMk cId="2499501720" sldId="286"/>
            <ac:spMk id="3" creationId="{26BC7324-E73C-3FAE-7EAB-5F448C361306}"/>
          </ac:spMkLst>
        </pc:spChg>
        <pc:spChg chg="mod">
          <ac:chgData name="Macdonald, Jennifer" userId="b03683bd-2fff-4e75-a94d-cf2f4d9a07be" providerId="ADAL" clId="{89442173-CBA1-42AD-9363-D75B38C55DF3}" dt="2024-09-05T11:24:40.053" v="13044" actId="1076"/>
          <ac:spMkLst>
            <pc:docMk/>
            <pc:sldMk cId="2499501720" sldId="286"/>
            <ac:spMk id="4" creationId="{E4A50ADE-BC1C-060C-3DE1-984ECE3BE0E8}"/>
          </ac:spMkLst>
        </pc:spChg>
        <pc:spChg chg="mod">
          <ac:chgData name="Macdonald, Jennifer" userId="b03683bd-2fff-4e75-a94d-cf2f4d9a07be" providerId="ADAL" clId="{89442173-CBA1-42AD-9363-D75B38C55DF3}" dt="2024-09-05T11:30:11.295" v="13078" actId="1076"/>
          <ac:spMkLst>
            <pc:docMk/>
            <pc:sldMk cId="2499501720" sldId="286"/>
            <ac:spMk id="6" creationId="{821B9A57-85EA-F7AB-99C3-E5B9A8FBA83D}"/>
          </ac:spMkLst>
        </pc:spChg>
        <pc:spChg chg="add mod">
          <ac:chgData name="Macdonald, Jennifer" userId="b03683bd-2fff-4e75-a94d-cf2f4d9a07be" providerId="ADAL" clId="{89442173-CBA1-42AD-9363-D75B38C55DF3}" dt="2024-09-05T11:29:23.574" v="13069" actId="1076"/>
          <ac:spMkLst>
            <pc:docMk/>
            <pc:sldMk cId="2499501720" sldId="286"/>
            <ac:spMk id="7" creationId="{793D8A1D-D67E-03B4-7A11-06972F575A41}"/>
          </ac:spMkLst>
        </pc:spChg>
        <pc:spChg chg="mod">
          <ac:chgData name="Macdonald, Jennifer" userId="b03683bd-2fff-4e75-a94d-cf2f4d9a07be" providerId="ADAL" clId="{89442173-CBA1-42AD-9363-D75B38C55DF3}" dt="2024-09-05T11:21:45.519" v="13027" actId="1076"/>
          <ac:spMkLst>
            <pc:docMk/>
            <pc:sldMk cId="2499501720" sldId="286"/>
            <ac:spMk id="8" creationId="{1A16972B-9E87-F9B3-25B1-F3362A8882E6}"/>
          </ac:spMkLst>
        </pc:spChg>
        <pc:spChg chg="mod">
          <ac:chgData name="Macdonald, Jennifer" userId="b03683bd-2fff-4e75-a94d-cf2f4d9a07be" providerId="ADAL" clId="{89442173-CBA1-42AD-9363-D75B38C55DF3}" dt="2024-09-05T11:31:09.713" v="13085" actId="1076"/>
          <ac:spMkLst>
            <pc:docMk/>
            <pc:sldMk cId="2499501720" sldId="286"/>
            <ac:spMk id="9" creationId="{E4BA9E28-222E-2AD4-1CD2-CAF58913DFD4}"/>
          </ac:spMkLst>
        </pc:spChg>
        <pc:spChg chg="mod">
          <ac:chgData name="Macdonald, Jennifer" userId="b03683bd-2fff-4e75-a94d-cf2f4d9a07be" providerId="ADAL" clId="{89442173-CBA1-42AD-9363-D75B38C55DF3}" dt="2024-09-05T11:26:48.593" v="13051" actId="1076"/>
          <ac:spMkLst>
            <pc:docMk/>
            <pc:sldMk cId="2499501720" sldId="286"/>
            <ac:spMk id="10" creationId="{4D42ADA7-C9B6-9B2A-3757-B3D41251319C}"/>
          </ac:spMkLst>
        </pc:spChg>
        <pc:spChg chg="mod">
          <ac:chgData name="Macdonald, Jennifer" userId="b03683bd-2fff-4e75-a94d-cf2f4d9a07be" providerId="ADAL" clId="{89442173-CBA1-42AD-9363-D75B38C55DF3}" dt="2024-09-05T11:30:25.057" v="13081" actId="1076"/>
          <ac:spMkLst>
            <pc:docMk/>
            <pc:sldMk cId="2499501720" sldId="286"/>
            <ac:spMk id="11" creationId="{46581D07-0861-8D47-9E33-08231006091B}"/>
          </ac:spMkLst>
        </pc:spChg>
        <pc:spChg chg="mod">
          <ac:chgData name="Macdonald, Jennifer" userId="b03683bd-2fff-4e75-a94d-cf2f4d9a07be" providerId="ADAL" clId="{89442173-CBA1-42AD-9363-D75B38C55DF3}" dt="2024-09-05T11:21:43.084" v="13026" actId="1076"/>
          <ac:spMkLst>
            <pc:docMk/>
            <pc:sldMk cId="2499501720" sldId="286"/>
            <ac:spMk id="12" creationId="{08923CCB-97AB-392D-4FDB-894058BD773B}"/>
          </ac:spMkLst>
        </pc:spChg>
        <pc:spChg chg="mod">
          <ac:chgData name="Macdonald, Jennifer" userId="b03683bd-2fff-4e75-a94d-cf2f4d9a07be" providerId="ADAL" clId="{89442173-CBA1-42AD-9363-D75B38C55DF3}" dt="2024-09-05T11:29:18.610" v="13068" actId="1076"/>
          <ac:spMkLst>
            <pc:docMk/>
            <pc:sldMk cId="2499501720" sldId="286"/>
            <ac:spMk id="13" creationId="{457A2E29-1A05-BDA8-F09C-00189C204FC9}"/>
          </ac:spMkLst>
        </pc:spChg>
        <pc:spChg chg="mod">
          <ac:chgData name="Macdonald, Jennifer" userId="b03683bd-2fff-4e75-a94d-cf2f4d9a07be" providerId="ADAL" clId="{89442173-CBA1-42AD-9363-D75B38C55DF3}" dt="2024-09-05T11:27:15.725" v="13057" actId="1076"/>
          <ac:spMkLst>
            <pc:docMk/>
            <pc:sldMk cId="2499501720" sldId="286"/>
            <ac:spMk id="14" creationId="{A6BE922A-853B-FC8E-12AC-968EEC6BF43B}"/>
          </ac:spMkLst>
        </pc:spChg>
        <pc:spChg chg="add mod">
          <ac:chgData name="Macdonald, Jennifer" userId="b03683bd-2fff-4e75-a94d-cf2f4d9a07be" providerId="ADAL" clId="{89442173-CBA1-42AD-9363-D75B38C55DF3}" dt="2024-09-05T11:31:07.637" v="13084" actId="1076"/>
          <ac:spMkLst>
            <pc:docMk/>
            <pc:sldMk cId="2499501720" sldId="286"/>
            <ac:spMk id="15" creationId="{DE2196BA-ACB6-17D6-EA4D-7612F0C44726}"/>
          </ac:spMkLst>
        </pc:spChg>
        <pc:spChg chg="add mod">
          <ac:chgData name="Macdonald, Jennifer" userId="b03683bd-2fff-4e75-a94d-cf2f4d9a07be" providerId="ADAL" clId="{89442173-CBA1-42AD-9363-D75B38C55DF3}" dt="2024-09-05T11:30:15.815" v="13079" actId="1076"/>
          <ac:spMkLst>
            <pc:docMk/>
            <pc:sldMk cId="2499501720" sldId="286"/>
            <ac:spMk id="16" creationId="{3798DFA5-739F-9E84-E56B-2B088AD574F5}"/>
          </ac:spMkLst>
        </pc:spChg>
        <pc:spChg chg="add mod">
          <ac:chgData name="Macdonald, Jennifer" userId="b03683bd-2fff-4e75-a94d-cf2f4d9a07be" providerId="ADAL" clId="{89442173-CBA1-42AD-9363-D75B38C55DF3}" dt="2024-09-05T11:31:13.311" v="13086" actId="14100"/>
          <ac:spMkLst>
            <pc:docMk/>
            <pc:sldMk cId="2499501720" sldId="286"/>
            <ac:spMk id="17" creationId="{45EDB2F5-1312-0201-6399-4EB4E5D56F12}"/>
          </ac:spMkLst>
        </pc:spChg>
        <pc:spChg chg="add mod">
          <ac:chgData name="Macdonald, Jennifer" userId="b03683bd-2fff-4e75-a94d-cf2f4d9a07be" providerId="ADAL" clId="{89442173-CBA1-42AD-9363-D75B38C55DF3}" dt="2024-09-05T11:21:53.994" v="13028" actId="1076"/>
          <ac:spMkLst>
            <pc:docMk/>
            <pc:sldMk cId="2499501720" sldId="286"/>
            <ac:spMk id="18" creationId="{8D089876-C3E8-73D2-88BD-10990A804A33}"/>
          </ac:spMkLst>
        </pc:spChg>
        <pc:picChg chg="mod">
          <ac:chgData name="Macdonald, Jennifer" userId="b03683bd-2fff-4e75-a94d-cf2f4d9a07be" providerId="ADAL" clId="{89442173-CBA1-42AD-9363-D75B38C55DF3}" dt="2024-09-05T11:29:01.907" v="13061" actId="14100"/>
          <ac:picMkLst>
            <pc:docMk/>
            <pc:sldMk cId="2499501720" sldId="286"/>
            <ac:picMk id="5" creationId="{C80BA23D-FED6-E870-6548-D1D6018F97C2}"/>
          </ac:picMkLst>
        </pc:picChg>
        <pc:picChg chg="add mod">
          <ac:chgData name="Macdonald, Jennifer" userId="b03683bd-2fff-4e75-a94d-cf2f4d9a07be" providerId="ADAL" clId="{89442173-CBA1-42AD-9363-D75B38C55DF3}" dt="2024-09-05T11:21:09.838" v="13019" actId="1076"/>
          <ac:picMkLst>
            <pc:docMk/>
            <pc:sldMk cId="2499501720" sldId="286"/>
            <ac:picMk id="20" creationId="{9CE20708-7CBE-67A3-CFD9-F8A0860228A1}"/>
          </ac:picMkLst>
        </pc:picChg>
        <pc:picChg chg="add mod">
          <ac:chgData name="Macdonald, Jennifer" userId="b03683bd-2fff-4e75-a94d-cf2f4d9a07be" providerId="ADAL" clId="{89442173-CBA1-42AD-9363-D75B38C55DF3}" dt="2024-09-05T11:30:18.846" v="13080" actId="1076"/>
          <ac:picMkLst>
            <pc:docMk/>
            <pc:sldMk cId="2499501720" sldId="286"/>
            <ac:picMk id="22" creationId="{577F6788-E760-B1A0-A9ED-AFA7E13D803D}"/>
          </ac:picMkLst>
        </pc:picChg>
        <pc:picChg chg="add mod">
          <ac:chgData name="Macdonald, Jennifer" userId="b03683bd-2fff-4e75-a94d-cf2f4d9a07be" providerId="ADAL" clId="{89442173-CBA1-42AD-9363-D75B38C55DF3}" dt="2024-09-05T11:24:25.003" v="13043" actId="1076"/>
          <ac:picMkLst>
            <pc:docMk/>
            <pc:sldMk cId="2499501720" sldId="286"/>
            <ac:picMk id="24" creationId="{B47A01BE-2AE4-C1E7-212D-64031D6B8FEC}"/>
          </ac:picMkLst>
        </pc:picChg>
        <pc:picChg chg="add mod">
          <ac:chgData name="Macdonald, Jennifer" userId="b03683bd-2fff-4e75-a94d-cf2f4d9a07be" providerId="ADAL" clId="{89442173-CBA1-42AD-9363-D75B38C55DF3}" dt="2024-09-05T11:27:02.531" v="13056"/>
          <ac:picMkLst>
            <pc:docMk/>
            <pc:sldMk cId="2499501720" sldId="286"/>
            <ac:picMk id="26" creationId="{B127E8C7-D799-C211-97CB-15E06506B0C8}"/>
          </ac:picMkLst>
        </pc:picChg>
        <pc:picChg chg="add mod">
          <ac:chgData name="Macdonald, Jennifer" userId="b03683bd-2fff-4e75-a94d-cf2f4d9a07be" providerId="ADAL" clId="{89442173-CBA1-42AD-9363-D75B38C55DF3}" dt="2024-09-05T11:29:13.643" v="13067"/>
          <ac:picMkLst>
            <pc:docMk/>
            <pc:sldMk cId="2499501720" sldId="286"/>
            <ac:picMk id="28" creationId="{545B4B8B-6307-C031-F0C7-BDE0AFF9C7D3}"/>
          </ac:picMkLst>
        </pc:picChg>
        <pc:picChg chg="add mod">
          <ac:chgData name="Macdonald, Jennifer" userId="b03683bd-2fff-4e75-a94d-cf2f4d9a07be" providerId="ADAL" clId="{89442173-CBA1-42AD-9363-D75B38C55DF3}" dt="2024-09-05T11:32:27.582" v="13091"/>
          <ac:picMkLst>
            <pc:docMk/>
            <pc:sldMk cId="2499501720" sldId="286"/>
            <ac:picMk id="30" creationId="{C849B696-D9AD-C49A-2FD1-54CC0831ACBB}"/>
          </ac:picMkLst>
        </pc:picChg>
      </pc:sldChg>
      <pc:sldChg chg="addSp delSp modSp mod delAnim">
        <pc:chgData name="Macdonald, Jennifer" userId="b03683bd-2fff-4e75-a94d-cf2f4d9a07be" providerId="ADAL" clId="{89442173-CBA1-42AD-9363-D75B38C55DF3}" dt="2024-09-10T10:10:50.109" v="14973" actId="20577"/>
        <pc:sldMkLst>
          <pc:docMk/>
          <pc:sldMk cId="717745246" sldId="287"/>
        </pc:sldMkLst>
        <pc:spChg chg="mod">
          <ac:chgData name="Macdonald, Jennifer" userId="b03683bd-2fff-4e75-a94d-cf2f4d9a07be" providerId="ADAL" clId="{89442173-CBA1-42AD-9363-D75B38C55DF3}" dt="2024-09-05T11:38:25.056" v="13137" actId="20577"/>
          <ac:spMkLst>
            <pc:docMk/>
            <pc:sldMk cId="717745246" sldId="287"/>
            <ac:spMk id="2" creationId="{ED82ADB9-2AEB-0052-B8DC-06FBFCEE73CF}"/>
          </ac:spMkLst>
        </pc:spChg>
        <pc:spChg chg="mod">
          <ac:chgData name="Macdonald, Jennifer" userId="b03683bd-2fff-4e75-a94d-cf2f4d9a07be" providerId="ADAL" clId="{89442173-CBA1-42AD-9363-D75B38C55DF3}" dt="2024-09-10T10:10:50.109" v="14973" actId="20577"/>
          <ac:spMkLst>
            <pc:docMk/>
            <pc:sldMk cId="717745246" sldId="287"/>
            <ac:spMk id="3" creationId="{D765BADC-74CF-F915-7146-5845A461B446}"/>
          </ac:spMkLst>
        </pc:spChg>
        <pc:graphicFrameChg chg="add mod modGraphic">
          <ac:chgData name="Macdonald, Jennifer" userId="b03683bd-2fff-4e75-a94d-cf2f4d9a07be" providerId="ADAL" clId="{89442173-CBA1-42AD-9363-D75B38C55DF3}" dt="2024-09-10T10:10:01.900" v="14941" actId="1076"/>
          <ac:graphicFrameMkLst>
            <pc:docMk/>
            <pc:sldMk cId="717745246" sldId="287"/>
            <ac:graphicFrameMk id="4" creationId="{8BA4778B-FE87-5B8C-B7DC-7290F6CDFF0E}"/>
          </ac:graphicFrameMkLst>
        </pc:graphicFrameChg>
        <pc:picChg chg="mod">
          <ac:chgData name="Macdonald, Jennifer" userId="b03683bd-2fff-4e75-a94d-cf2f4d9a07be" providerId="ADAL" clId="{89442173-CBA1-42AD-9363-D75B38C55DF3}" dt="2024-09-05T11:41:05.550" v="13366" actId="1076"/>
          <ac:picMkLst>
            <pc:docMk/>
            <pc:sldMk cId="717745246" sldId="287"/>
            <ac:picMk id="5" creationId="{C80BA23D-FED6-E870-6548-D1D6018F97C2}"/>
          </ac:picMkLst>
        </pc:picChg>
        <pc:picChg chg="del">
          <ac:chgData name="Macdonald, Jennifer" userId="b03683bd-2fff-4e75-a94d-cf2f4d9a07be" providerId="ADAL" clId="{89442173-CBA1-42AD-9363-D75B38C55DF3}" dt="2024-09-05T11:38:40.150" v="13171" actId="478"/>
          <ac:picMkLst>
            <pc:docMk/>
            <pc:sldMk cId="717745246" sldId="287"/>
            <ac:picMk id="10" creationId="{B5480E20-DBC7-5A88-386D-E2429F18A826}"/>
          </ac:picMkLst>
        </pc:picChg>
      </pc:sldChg>
      <pc:sldChg chg="addSp modSp add mod">
        <pc:chgData name="Macdonald, Jennifer" userId="b03683bd-2fff-4e75-a94d-cf2f4d9a07be" providerId="ADAL" clId="{89442173-CBA1-42AD-9363-D75B38C55DF3}" dt="2024-09-10T10:12:11.962" v="15094" actId="20577"/>
        <pc:sldMkLst>
          <pc:docMk/>
          <pc:sldMk cId="3854467816" sldId="288"/>
        </pc:sldMkLst>
        <pc:spChg chg="mod">
          <ac:chgData name="Macdonald, Jennifer" userId="b03683bd-2fff-4e75-a94d-cf2f4d9a07be" providerId="ADAL" clId="{89442173-CBA1-42AD-9363-D75B38C55DF3}" dt="2024-09-05T11:51:39.666" v="13962" actId="20577"/>
          <ac:spMkLst>
            <pc:docMk/>
            <pc:sldMk cId="3854467816" sldId="288"/>
            <ac:spMk id="3" creationId="{D765BADC-74CF-F915-7146-5845A461B446}"/>
          </ac:spMkLst>
        </pc:spChg>
        <pc:spChg chg="add mod">
          <ac:chgData name="Macdonald, Jennifer" userId="b03683bd-2fff-4e75-a94d-cf2f4d9a07be" providerId="ADAL" clId="{89442173-CBA1-42AD-9363-D75B38C55DF3}" dt="2024-09-05T11:47:56.728" v="13748" actId="1076"/>
          <ac:spMkLst>
            <pc:docMk/>
            <pc:sldMk cId="3854467816" sldId="288"/>
            <ac:spMk id="7" creationId="{D8A550F0-FFCA-7A29-C777-0C71DF8F4B79}"/>
          </ac:spMkLst>
        </pc:spChg>
        <pc:graphicFrameChg chg="mod">
          <ac:chgData name="Macdonald, Jennifer" userId="b03683bd-2fff-4e75-a94d-cf2f4d9a07be" providerId="ADAL" clId="{89442173-CBA1-42AD-9363-D75B38C55DF3}" dt="2024-09-05T11:49:39.518" v="13822" actId="20577"/>
          <ac:graphicFrameMkLst>
            <pc:docMk/>
            <pc:sldMk cId="3854467816" sldId="288"/>
            <ac:graphicFrameMk id="4" creationId="{8BA4778B-FE87-5B8C-B7DC-7290F6CDFF0E}"/>
          </ac:graphicFrameMkLst>
        </pc:graphicFrameChg>
        <pc:graphicFrameChg chg="add mod">
          <ac:chgData name="Macdonald, Jennifer" userId="b03683bd-2fff-4e75-a94d-cf2f4d9a07be" providerId="ADAL" clId="{89442173-CBA1-42AD-9363-D75B38C55DF3}" dt="2024-09-10T10:12:11.962" v="15094" actId="20577"/>
          <ac:graphicFrameMkLst>
            <pc:docMk/>
            <pc:sldMk cId="3854467816" sldId="288"/>
            <ac:graphicFrameMk id="6" creationId="{7107C0CD-897D-8F1D-3B9D-DFD524A65C14}"/>
          </ac:graphicFrameMkLst>
        </pc:graphicFrameChg>
        <pc:cxnChg chg="add mod">
          <ac:chgData name="Macdonald, Jennifer" userId="b03683bd-2fff-4e75-a94d-cf2f4d9a07be" providerId="ADAL" clId="{89442173-CBA1-42AD-9363-D75B38C55DF3}" dt="2024-09-05T11:48:29.481" v="13755" actId="208"/>
          <ac:cxnSpMkLst>
            <pc:docMk/>
            <pc:sldMk cId="3854467816" sldId="288"/>
            <ac:cxnSpMk id="9" creationId="{576CD77C-8408-34A2-D999-78A1E708EB9B}"/>
          </ac:cxnSpMkLst>
        </pc:cxnChg>
      </pc:sldChg>
      <pc:sldChg chg="addSp modSp add mod modNotesTx">
        <pc:chgData name="Macdonald, Jennifer" userId="b03683bd-2fff-4e75-a94d-cf2f4d9a07be" providerId="ADAL" clId="{89442173-CBA1-42AD-9363-D75B38C55DF3}" dt="2024-09-10T10:16:45.147" v="15200" actId="20577"/>
        <pc:sldMkLst>
          <pc:docMk/>
          <pc:sldMk cId="1310125423" sldId="289"/>
        </pc:sldMkLst>
        <pc:spChg chg="mod">
          <ac:chgData name="Macdonald, Jennifer" userId="b03683bd-2fff-4e75-a94d-cf2f4d9a07be" providerId="ADAL" clId="{89442173-CBA1-42AD-9363-D75B38C55DF3}" dt="2024-09-05T11:53:34.679" v="14154" actId="1076"/>
          <ac:spMkLst>
            <pc:docMk/>
            <pc:sldMk cId="1310125423" sldId="289"/>
            <ac:spMk id="2" creationId="{ED82ADB9-2AEB-0052-B8DC-06FBFCEE73CF}"/>
          </ac:spMkLst>
        </pc:spChg>
        <pc:spChg chg="mod">
          <ac:chgData name="Macdonald, Jennifer" userId="b03683bd-2fff-4e75-a94d-cf2f4d9a07be" providerId="ADAL" clId="{89442173-CBA1-42AD-9363-D75B38C55DF3}" dt="2024-09-05T11:53:38.576" v="14155" actId="1076"/>
          <ac:spMkLst>
            <pc:docMk/>
            <pc:sldMk cId="1310125423" sldId="289"/>
            <ac:spMk id="3" creationId="{D765BADC-74CF-F915-7146-5845A461B446}"/>
          </ac:spMkLst>
        </pc:spChg>
        <pc:spChg chg="add mod">
          <ac:chgData name="Macdonald, Jennifer" userId="b03683bd-2fff-4e75-a94d-cf2f4d9a07be" providerId="ADAL" clId="{89442173-CBA1-42AD-9363-D75B38C55DF3}" dt="2024-09-05T11:56:08.626" v="14187" actId="20577"/>
          <ac:spMkLst>
            <pc:docMk/>
            <pc:sldMk cId="1310125423" sldId="289"/>
            <ac:spMk id="10" creationId="{B366FF5B-1F12-AF36-91C8-6C64723E5809}"/>
          </ac:spMkLst>
        </pc:spChg>
        <pc:spChg chg="add mod">
          <ac:chgData name="Macdonald, Jennifer" userId="b03683bd-2fff-4e75-a94d-cf2f4d9a07be" providerId="ADAL" clId="{89442173-CBA1-42AD-9363-D75B38C55DF3}" dt="2024-09-05T12:13:42.218" v="14940" actId="122"/>
          <ac:spMkLst>
            <pc:docMk/>
            <pc:sldMk cId="1310125423" sldId="289"/>
            <ac:spMk id="12" creationId="{7F06A016-814A-60C4-8FD8-3FA82458A1FD}"/>
          </ac:spMkLst>
        </pc:spChg>
        <pc:graphicFrameChg chg="mod">
          <ac:chgData name="Macdonald, Jennifer" userId="b03683bd-2fff-4e75-a94d-cf2f4d9a07be" providerId="ADAL" clId="{89442173-CBA1-42AD-9363-D75B38C55DF3}" dt="2024-09-10T10:12:41.238" v="15120" actId="20577"/>
          <ac:graphicFrameMkLst>
            <pc:docMk/>
            <pc:sldMk cId="1310125423" sldId="289"/>
            <ac:graphicFrameMk id="6" creationId="{7107C0CD-897D-8F1D-3B9D-DFD524A65C14}"/>
          </ac:graphicFrameMkLst>
        </pc:graphicFrameChg>
        <pc:graphicFrameChg chg="add mod">
          <ac:chgData name="Macdonald, Jennifer" userId="b03683bd-2fff-4e75-a94d-cf2f4d9a07be" providerId="ADAL" clId="{89442173-CBA1-42AD-9363-D75B38C55DF3}" dt="2024-09-05T11:52:53.792" v="14103"/>
          <ac:graphicFrameMkLst>
            <pc:docMk/>
            <pc:sldMk cId="1310125423" sldId="289"/>
            <ac:graphicFrameMk id="8" creationId="{8B07B95E-7FE1-1C0A-0326-03BF85B9AC58}"/>
          </ac:graphicFrameMkLst>
        </pc:graphicFrameChg>
        <pc:picChg chg="add mod">
          <ac:chgData name="Macdonald, Jennifer" userId="b03683bd-2fff-4e75-a94d-cf2f4d9a07be" providerId="ADAL" clId="{89442173-CBA1-42AD-9363-D75B38C55DF3}" dt="2024-09-05T12:13:07.238" v="14885" actId="1076"/>
          <ac:picMkLst>
            <pc:docMk/>
            <pc:sldMk cId="1310125423" sldId="289"/>
            <ac:picMk id="11" creationId="{39A0801C-8FF9-0137-8459-7949166F3E01}"/>
          </ac:picMkLst>
        </pc:picChg>
      </pc:sldChg>
      <pc:sldChg chg="modSp add mod">
        <pc:chgData name="Macdonald, Jennifer" userId="b03683bd-2fff-4e75-a94d-cf2f4d9a07be" providerId="ADAL" clId="{89442173-CBA1-42AD-9363-D75B38C55DF3}" dt="2024-09-10T10:11:40.606" v="15069" actId="20577"/>
        <pc:sldMkLst>
          <pc:docMk/>
          <pc:sldMk cId="1172074840" sldId="290"/>
        </pc:sldMkLst>
        <pc:spChg chg="mod">
          <ac:chgData name="Macdonald, Jennifer" userId="b03683bd-2fff-4e75-a94d-cf2f4d9a07be" providerId="ADAL" clId="{89442173-CBA1-42AD-9363-D75B38C55DF3}" dt="2024-09-10T10:11:40.606" v="15069" actId="20577"/>
          <ac:spMkLst>
            <pc:docMk/>
            <pc:sldMk cId="1172074840" sldId="290"/>
            <ac:spMk id="3" creationId="{D765BADC-74CF-F915-7146-5845A461B446}"/>
          </ac:spMkLst>
        </pc:spChg>
      </pc:sldChg>
      <pc:sldChg chg="addSp delSp modSp mod ord modAnim">
        <pc:chgData name="Macdonald, Jennifer" userId="b03683bd-2fff-4e75-a94d-cf2f4d9a07be" providerId="ADAL" clId="{89442173-CBA1-42AD-9363-D75B38C55DF3}" dt="2024-09-10T10:59:30.902" v="15417"/>
        <pc:sldMkLst>
          <pc:docMk/>
          <pc:sldMk cId="3970600188" sldId="291"/>
        </pc:sldMkLst>
        <pc:spChg chg="mod">
          <ac:chgData name="Macdonald, Jennifer" userId="b03683bd-2fff-4e75-a94d-cf2f4d9a07be" providerId="ADAL" clId="{89442173-CBA1-42AD-9363-D75B38C55DF3}" dt="2024-09-10T10:31:59.868" v="15401" actId="1076"/>
          <ac:spMkLst>
            <pc:docMk/>
            <pc:sldMk cId="3970600188" sldId="291"/>
            <ac:spMk id="2" creationId="{ED82ADB9-2AEB-0052-B8DC-06FBFCEE73CF}"/>
          </ac:spMkLst>
        </pc:spChg>
        <pc:spChg chg="mod">
          <ac:chgData name="Macdonald, Jennifer" userId="b03683bd-2fff-4e75-a94d-cf2f4d9a07be" providerId="ADAL" clId="{89442173-CBA1-42AD-9363-D75B38C55DF3}" dt="2024-09-10T10:31:52.757" v="15399" actId="20577"/>
          <ac:spMkLst>
            <pc:docMk/>
            <pc:sldMk cId="3970600188" sldId="291"/>
            <ac:spMk id="3" creationId="{D765BADC-74CF-F915-7146-5845A461B446}"/>
          </ac:spMkLst>
        </pc:spChg>
        <pc:graphicFrameChg chg="del">
          <ac:chgData name="Macdonald, Jennifer" userId="b03683bd-2fff-4e75-a94d-cf2f4d9a07be" providerId="ADAL" clId="{89442173-CBA1-42AD-9363-D75B38C55DF3}" dt="2024-09-10T10:17:55.879" v="15211" actId="478"/>
          <ac:graphicFrameMkLst>
            <pc:docMk/>
            <pc:sldMk cId="3970600188" sldId="291"/>
            <ac:graphicFrameMk id="4" creationId="{8BA4778B-FE87-5B8C-B7DC-7290F6CDFF0E}"/>
          </ac:graphicFrameMkLst>
        </pc:graphicFrameChg>
        <pc:picChg chg="add mod">
          <ac:chgData name="Macdonald, Jennifer" userId="b03683bd-2fff-4e75-a94d-cf2f4d9a07be" providerId="ADAL" clId="{89442173-CBA1-42AD-9363-D75B38C55DF3}" dt="2024-09-10T10:32:02.658" v="15402" actId="1076"/>
          <ac:picMkLst>
            <pc:docMk/>
            <pc:sldMk cId="3970600188" sldId="291"/>
            <ac:picMk id="6" creationId="{08001ACB-1851-F54B-3252-7A64059915D9}"/>
          </ac:picMkLst>
        </pc:picChg>
      </pc:sldChg>
      <pc:sldChg chg="addSp delSp modSp add mod ord delAnim">
        <pc:chgData name="Macdonald, Jennifer" userId="b03683bd-2fff-4e75-a94d-cf2f4d9a07be" providerId="ADAL" clId="{89442173-CBA1-42AD-9363-D75B38C55DF3}" dt="2024-09-10T10:53:55.136" v="15415" actId="478"/>
        <pc:sldMkLst>
          <pc:docMk/>
          <pc:sldMk cId="2606694715" sldId="292"/>
        </pc:sldMkLst>
        <pc:spChg chg="mod">
          <ac:chgData name="Macdonald, Jennifer" userId="b03683bd-2fff-4e75-a94d-cf2f4d9a07be" providerId="ADAL" clId="{89442173-CBA1-42AD-9363-D75B38C55DF3}" dt="2024-09-10T10:33:30.229" v="15407" actId="14100"/>
          <ac:spMkLst>
            <pc:docMk/>
            <pc:sldMk cId="2606694715" sldId="292"/>
            <ac:spMk id="3" creationId="{D765BADC-74CF-F915-7146-5845A461B446}"/>
          </ac:spMkLst>
        </pc:spChg>
        <pc:picChg chg="del">
          <ac:chgData name="Macdonald, Jennifer" userId="b03683bd-2fff-4e75-a94d-cf2f4d9a07be" providerId="ADAL" clId="{89442173-CBA1-42AD-9363-D75B38C55DF3}" dt="2024-09-10T10:33:24.718" v="15405" actId="478"/>
          <ac:picMkLst>
            <pc:docMk/>
            <pc:sldMk cId="2606694715" sldId="292"/>
            <ac:picMk id="6" creationId="{08001ACB-1851-F54B-3252-7A64059915D9}"/>
          </ac:picMkLst>
        </pc:picChg>
        <pc:picChg chg="add del mod modCrop">
          <ac:chgData name="Macdonald, Jennifer" userId="b03683bd-2fff-4e75-a94d-cf2f4d9a07be" providerId="ADAL" clId="{89442173-CBA1-42AD-9363-D75B38C55DF3}" dt="2024-09-10T10:53:55.136" v="15415" actId="478"/>
          <ac:picMkLst>
            <pc:docMk/>
            <pc:sldMk cId="2606694715" sldId="292"/>
            <ac:picMk id="7" creationId="{8C908F3E-80AD-9B9C-AF6F-17D6B6B3FA0D}"/>
          </ac:picMkLst>
        </pc:picChg>
      </pc:sldChg>
      <pc:sldChg chg="modSp mod">
        <pc:chgData name="Macdonald, Jennifer" userId="b03683bd-2fff-4e75-a94d-cf2f4d9a07be" providerId="ADAL" clId="{89442173-CBA1-42AD-9363-D75B38C55DF3}" dt="2024-09-12T06:26:16.269" v="20125"/>
        <pc:sldMkLst>
          <pc:docMk/>
          <pc:sldMk cId="1926708452" sldId="295"/>
        </pc:sldMkLst>
        <pc:spChg chg="mod">
          <ac:chgData name="Macdonald, Jennifer" userId="b03683bd-2fff-4e75-a94d-cf2f4d9a07be" providerId="ADAL" clId="{89442173-CBA1-42AD-9363-D75B38C55DF3}" dt="2024-09-12T06:26:16.269" v="20125"/>
          <ac:spMkLst>
            <pc:docMk/>
            <pc:sldMk cId="1926708452" sldId="295"/>
            <ac:spMk id="3" creationId="{B860DB42-1293-06B7-6878-49089B8053A6}"/>
          </ac:spMkLst>
        </pc:spChg>
      </pc:sldChg>
      <pc:sldChg chg="addSp modSp mod modAnim">
        <pc:chgData name="Macdonald, Jennifer" userId="b03683bd-2fff-4e75-a94d-cf2f4d9a07be" providerId="ADAL" clId="{89442173-CBA1-42AD-9363-D75B38C55DF3}" dt="2024-09-10T12:36:57.555" v="16116"/>
        <pc:sldMkLst>
          <pc:docMk/>
          <pc:sldMk cId="3720493422" sldId="296"/>
        </pc:sldMkLst>
        <pc:spChg chg="mod">
          <ac:chgData name="Macdonald, Jennifer" userId="b03683bd-2fff-4e75-a94d-cf2f4d9a07be" providerId="ADAL" clId="{89442173-CBA1-42AD-9363-D75B38C55DF3}" dt="2024-09-10T12:34:53.720" v="15985" actId="20577"/>
          <ac:spMkLst>
            <pc:docMk/>
            <pc:sldMk cId="3720493422" sldId="296"/>
            <ac:spMk id="2" creationId="{ED82ADB9-2AEB-0052-B8DC-06FBFCEE73CF}"/>
          </ac:spMkLst>
        </pc:spChg>
        <pc:spChg chg="mod">
          <ac:chgData name="Macdonald, Jennifer" userId="b03683bd-2fff-4e75-a94d-cf2f4d9a07be" providerId="ADAL" clId="{89442173-CBA1-42AD-9363-D75B38C55DF3}" dt="2024-09-10T12:34:30.789" v="15970" actId="207"/>
          <ac:spMkLst>
            <pc:docMk/>
            <pc:sldMk cId="3720493422" sldId="296"/>
            <ac:spMk id="3" creationId="{D765BADC-74CF-F915-7146-5845A461B446}"/>
          </ac:spMkLst>
        </pc:spChg>
        <pc:spChg chg="add mod">
          <ac:chgData name="Macdonald, Jennifer" userId="b03683bd-2fff-4e75-a94d-cf2f4d9a07be" providerId="ADAL" clId="{89442173-CBA1-42AD-9363-D75B38C55DF3}" dt="2024-09-10T12:36:34.568" v="16111" actId="20577"/>
          <ac:spMkLst>
            <pc:docMk/>
            <pc:sldMk cId="3720493422" sldId="296"/>
            <ac:spMk id="4" creationId="{63424D7A-CF81-BCF5-A139-6B9B8975C55E}"/>
          </ac:spMkLst>
        </pc:spChg>
      </pc:sldChg>
      <pc:sldChg chg="addSp modSp add mod ord">
        <pc:chgData name="Macdonald, Jennifer" userId="b03683bd-2fff-4e75-a94d-cf2f4d9a07be" providerId="ADAL" clId="{89442173-CBA1-42AD-9363-D75B38C55DF3}" dt="2024-09-10T12:31:14.128" v="15518" actId="403"/>
        <pc:sldMkLst>
          <pc:docMk/>
          <pc:sldMk cId="249397329" sldId="297"/>
        </pc:sldMkLst>
        <pc:spChg chg="mod">
          <ac:chgData name="Macdonald, Jennifer" userId="b03683bd-2fff-4e75-a94d-cf2f4d9a07be" providerId="ADAL" clId="{89442173-CBA1-42AD-9363-D75B38C55DF3}" dt="2024-09-10T12:30:34.697" v="15476" actId="20577"/>
          <ac:spMkLst>
            <pc:docMk/>
            <pc:sldMk cId="249397329" sldId="297"/>
            <ac:spMk id="2" creationId="{ED82ADB9-2AEB-0052-B8DC-06FBFCEE73CF}"/>
          </ac:spMkLst>
        </pc:spChg>
        <pc:spChg chg="mod">
          <ac:chgData name="Macdonald, Jennifer" userId="b03683bd-2fff-4e75-a94d-cf2f4d9a07be" providerId="ADAL" clId="{89442173-CBA1-42AD-9363-D75B38C55DF3}" dt="2024-09-10T12:31:14.128" v="15518" actId="403"/>
          <ac:spMkLst>
            <pc:docMk/>
            <pc:sldMk cId="249397329" sldId="297"/>
            <ac:spMk id="3" creationId="{D765BADC-74CF-F915-7146-5845A461B446}"/>
          </ac:spMkLst>
        </pc:spChg>
        <pc:picChg chg="add mod">
          <ac:chgData name="Macdonald, Jennifer" userId="b03683bd-2fff-4e75-a94d-cf2f4d9a07be" providerId="ADAL" clId="{89442173-CBA1-42AD-9363-D75B38C55DF3}" dt="2024-09-10T11:02:15.858" v="15456" actId="1076"/>
          <ac:picMkLst>
            <pc:docMk/>
            <pc:sldMk cId="249397329" sldId="297"/>
            <ac:picMk id="4" creationId="{30F989E5-953E-785E-45EB-420959563125}"/>
          </ac:picMkLst>
        </pc:picChg>
      </pc:sldChg>
      <pc:sldChg chg="addSp modSp add mod modAnim">
        <pc:chgData name="Macdonald, Jennifer" userId="b03683bd-2fff-4e75-a94d-cf2f4d9a07be" providerId="ADAL" clId="{89442173-CBA1-42AD-9363-D75B38C55DF3}" dt="2024-09-10T12:37:28.598" v="16156" actId="20577"/>
        <pc:sldMkLst>
          <pc:docMk/>
          <pc:sldMk cId="2216313086" sldId="298"/>
        </pc:sldMkLst>
        <pc:spChg chg="mod">
          <ac:chgData name="Macdonald, Jennifer" userId="b03683bd-2fff-4e75-a94d-cf2f4d9a07be" providerId="ADAL" clId="{89442173-CBA1-42AD-9363-D75B38C55DF3}" dt="2024-09-10T12:35:10.264" v="16006" actId="20577"/>
          <ac:spMkLst>
            <pc:docMk/>
            <pc:sldMk cId="2216313086" sldId="298"/>
            <ac:spMk id="2" creationId="{ED82ADB9-2AEB-0052-B8DC-06FBFCEE73CF}"/>
          </ac:spMkLst>
        </pc:spChg>
        <pc:spChg chg="mod">
          <ac:chgData name="Macdonald, Jennifer" userId="b03683bd-2fff-4e75-a94d-cf2f4d9a07be" providerId="ADAL" clId="{89442173-CBA1-42AD-9363-D75B38C55DF3}" dt="2024-09-10T12:35:47.104" v="16069" actId="6549"/>
          <ac:spMkLst>
            <pc:docMk/>
            <pc:sldMk cId="2216313086" sldId="298"/>
            <ac:spMk id="3" creationId="{D765BADC-74CF-F915-7146-5845A461B446}"/>
          </ac:spMkLst>
        </pc:spChg>
        <pc:spChg chg="add mod">
          <ac:chgData name="Macdonald, Jennifer" userId="b03683bd-2fff-4e75-a94d-cf2f4d9a07be" providerId="ADAL" clId="{89442173-CBA1-42AD-9363-D75B38C55DF3}" dt="2024-09-10T12:37:28.598" v="16156" actId="20577"/>
          <ac:spMkLst>
            <pc:docMk/>
            <pc:sldMk cId="2216313086" sldId="298"/>
            <ac:spMk id="4" creationId="{BB05E725-0590-2968-F341-01062A9328CA}"/>
          </ac:spMkLst>
        </pc:spChg>
      </pc:sldChg>
      <pc:sldChg chg="addSp delSp modSp add mod delAnim modNotesTx">
        <pc:chgData name="Macdonald, Jennifer" userId="b03683bd-2fff-4e75-a94d-cf2f4d9a07be" providerId="ADAL" clId="{89442173-CBA1-42AD-9363-D75B38C55DF3}" dt="2024-09-10T13:26:01.195" v="16801" actId="20577"/>
        <pc:sldMkLst>
          <pc:docMk/>
          <pc:sldMk cId="749158125" sldId="299"/>
        </pc:sldMkLst>
        <pc:spChg chg="mod">
          <ac:chgData name="Macdonald, Jennifer" userId="b03683bd-2fff-4e75-a94d-cf2f4d9a07be" providerId="ADAL" clId="{89442173-CBA1-42AD-9363-D75B38C55DF3}" dt="2024-09-10T13:08:18.502" v="16387" actId="14100"/>
          <ac:spMkLst>
            <pc:docMk/>
            <pc:sldMk cId="749158125" sldId="299"/>
            <ac:spMk id="2" creationId="{ED82ADB9-2AEB-0052-B8DC-06FBFCEE73CF}"/>
          </ac:spMkLst>
        </pc:spChg>
        <pc:spChg chg="del mod">
          <ac:chgData name="Macdonald, Jennifer" userId="b03683bd-2fff-4e75-a94d-cf2f4d9a07be" providerId="ADAL" clId="{89442173-CBA1-42AD-9363-D75B38C55DF3}" dt="2024-09-10T13:05:11.961" v="16170" actId="3680"/>
          <ac:spMkLst>
            <pc:docMk/>
            <pc:sldMk cId="749158125" sldId="299"/>
            <ac:spMk id="3" creationId="{D765BADC-74CF-F915-7146-5845A461B446}"/>
          </ac:spMkLst>
        </pc:spChg>
        <pc:spChg chg="del">
          <ac:chgData name="Macdonald, Jennifer" userId="b03683bd-2fff-4e75-a94d-cf2f4d9a07be" providerId="ADAL" clId="{89442173-CBA1-42AD-9363-D75B38C55DF3}" dt="2024-09-10T13:04:56.981" v="16158" actId="478"/>
          <ac:spMkLst>
            <pc:docMk/>
            <pc:sldMk cId="749158125" sldId="299"/>
            <ac:spMk id="4" creationId="{BB05E725-0590-2968-F341-01062A9328CA}"/>
          </ac:spMkLst>
        </pc:spChg>
        <pc:graphicFrameChg chg="add mod ord modGraphic">
          <ac:chgData name="Macdonald, Jennifer" userId="b03683bd-2fff-4e75-a94d-cf2f4d9a07be" providerId="ADAL" clId="{89442173-CBA1-42AD-9363-D75B38C55DF3}" dt="2024-09-10T13:17:01.798" v="16606" actId="1076"/>
          <ac:graphicFrameMkLst>
            <pc:docMk/>
            <pc:sldMk cId="749158125" sldId="299"/>
            <ac:graphicFrameMk id="6" creationId="{BD692F80-1AD7-A647-AAD7-702C50027A3B}"/>
          </ac:graphicFrameMkLst>
        </pc:graphicFrameChg>
        <pc:picChg chg="add mod">
          <ac:chgData name="Macdonald, Jennifer" userId="b03683bd-2fff-4e75-a94d-cf2f4d9a07be" providerId="ADAL" clId="{89442173-CBA1-42AD-9363-D75B38C55DF3}" dt="2024-09-10T13:12:44.276" v="16597" actId="1076"/>
          <ac:picMkLst>
            <pc:docMk/>
            <pc:sldMk cId="749158125" sldId="299"/>
            <ac:picMk id="8" creationId="{A01EB308-1526-D242-0C90-1354A1038B2B}"/>
          </ac:picMkLst>
        </pc:picChg>
        <pc:picChg chg="add mod">
          <ac:chgData name="Macdonald, Jennifer" userId="b03683bd-2fff-4e75-a94d-cf2f4d9a07be" providerId="ADAL" clId="{89442173-CBA1-42AD-9363-D75B38C55DF3}" dt="2024-09-10T13:13:15.707" v="16600" actId="1076"/>
          <ac:picMkLst>
            <pc:docMk/>
            <pc:sldMk cId="749158125" sldId="299"/>
            <ac:picMk id="9" creationId="{E7387090-8C0E-04AC-7BE0-4B4677815FBA}"/>
          </ac:picMkLst>
        </pc:picChg>
        <pc:picChg chg="add mod">
          <ac:chgData name="Macdonald, Jennifer" userId="b03683bd-2fff-4e75-a94d-cf2f4d9a07be" providerId="ADAL" clId="{89442173-CBA1-42AD-9363-D75B38C55DF3}" dt="2024-09-10T13:13:42.619" v="16602" actId="1076"/>
          <ac:picMkLst>
            <pc:docMk/>
            <pc:sldMk cId="749158125" sldId="299"/>
            <ac:picMk id="10" creationId="{73E8A7F5-54D5-71D2-AE1C-005E7F32B862}"/>
          </ac:picMkLst>
        </pc:picChg>
        <pc:picChg chg="add mod">
          <ac:chgData name="Macdonald, Jennifer" userId="b03683bd-2fff-4e75-a94d-cf2f4d9a07be" providerId="ADAL" clId="{89442173-CBA1-42AD-9363-D75B38C55DF3}" dt="2024-09-10T13:16:43.561" v="16604" actId="1076"/>
          <ac:picMkLst>
            <pc:docMk/>
            <pc:sldMk cId="749158125" sldId="299"/>
            <ac:picMk id="11" creationId="{26C6155B-2B81-E295-AB65-D70F367EFF51}"/>
          </ac:picMkLst>
        </pc:picChg>
        <pc:picChg chg="add mod">
          <ac:chgData name="Macdonald, Jennifer" userId="b03683bd-2fff-4e75-a94d-cf2f4d9a07be" providerId="ADAL" clId="{89442173-CBA1-42AD-9363-D75B38C55DF3}" dt="2024-09-10T13:17:13.698" v="16607" actId="1076"/>
          <ac:picMkLst>
            <pc:docMk/>
            <pc:sldMk cId="749158125" sldId="299"/>
            <ac:picMk id="12" creationId="{7ECE4F8F-C3E5-DECA-E86A-818E085966E0}"/>
          </ac:picMkLst>
        </pc:picChg>
      </pc:sldChg>
      <pc:sldChg chg="addSp delSp modSp add mod delAnim modNotesTx">
        <pc:chgData name="Macdonald, Jennifer" userId="b03683bd-2fff-4e75-a94d-cf2f4d9a07be" providerId="ADAL" clId="{89442173-CBA1-42AD-9363-D75B38C55DF3}" dt="2024-09-10T13:46:11.177" v="17172" actId="208"/>
        <pc:sldMkLst>
          <pc:docMk/>
          <pc:sldMk cId="2897963353" sldId="300"/>
        </pc:sldMkLst>
        <pc:spChg chg="mod">
          <ac:chgData name="Macdonald, Jennifer" userId="b03683bd-2fff-4e75-a94d-cf2f4d9a07be" providerId="ADAL" clId="{89442173-CBA1-42AD-9363-D75B38C55DF3}" dt="2024-09-10T13:31:49.667" v="16823" actId="1076"/>
          <ac:spMkLst>
            <pc:docMk/>
            <pc:sldMk cId="2897963353" sldId="300"/>
            <ac:spMk id="2" creationId="{ED82ADB9-2AEB-0052-B8DC-06FBFCEE73CF}"/>
          </ac:spMkLst>
        </pc:spChg>
        <pc:spChg chg="add del mod">
          <ac:chgData name="Macdonald, Jennifer" userId="b03683bd-2fff-4e75-a94d-cf2f4d9a07be" providerId="ADAL" clId="{89442173-CBA1-42AD-9363-D75B38C55DF3}" dt="2024-09-10T13:31:57.697" v="16826" actId="478"/>
          <ac:spMkLst>
            <pc:docMk/>
            <pc:sldMk cId="2897963353" sldId="300"/>
            <ac:spMk id="4" creationId="{1A423ED8-7E19-F58D-466E-567A2EA5D1DA}"/>
          </ac:spMkLst>
        </pc:spChg>
        <pc:spChg chg="add mod">
          <ac:chgData name="Macdonald, Jennifer" userId="b03683bd-2fff-4e75-a94d-cf2f4d9a07be" providerId="ADAL" clId="{89442173-CBA1-42AD-9363-D75B38C55DF3}" dt="2024-09-10T13:33:06.866" v="16841" actId="1076"/>
          <ac:spMkLst>
            <pc:docMk/>
            <pc:sldMk cId="2897963353" sldId="300"/>
            <ac:spMk id="7" creationId="{3BC2ADA8-46A7-A6BB-07A3-CBD8950D050F}"/>
          </ac:spMkLst>
        </pc:spChg>
        <pc:spChg chg="add mod">
          <ac:chgData name="Macdonald, Jennifer" userId="b03683bd-2fff-4e75-a94d-cf2f4d9a07be" providerId="ADAL" clId="{89442173-CBA1-42AD-9363-D75B38C55DF3}" dt="2024-09-10T13:33:08.371" v="16842" actId="1076"/>
          <ac:spMkLst>
            <pc:docMk/>
            <pc:sldMk cId="2897963353" sldId="300"/>
            <ac:spMk id="13" creationId="{AF092B84-3F68-B92E-31B2-46811D5C8B1D}"/>
          </ac:spMkLst>
        </pc:spChg>
        <pc:spChg chg="add mod">
          <ac:chgData name="Macdonald, Jennifer" userId="b03683bd-2fff-4e75-a94d-cf2f4d9a07be" providerId="ADAL" clId="{89442173-CBA1-42AD-9363-D75B38C55DF3}" dt="2024-09-10T13:33:10.199" v="16843" actId="1076"/>
          <ac:spMkLst>
            <pc:docMk/>
            <pc:sldMk cId="2897963353" sldId="300"/>
            <ac:spMk id="14" creationId="{9ABD5068-DB97-8010-0A44-86BB43FC0119}"/>
          </ac:spMkLst>
        </pc:spChg>
        <pc:spChg chg="add mod">
          <ac:chgData name="Macdonald, Jennifer" userId="b03683bd-2fff-4e75-a94d-cf2f4d9a07be" providerId="ADAL" clId="{89442173-CBA1-42AD-9363-D75B38C55DF3}" dt="2024-09-10T13:33:12.067" v="16844" actId="1076"/>
          <ac:spMkLst>
            <pc:docMk/>
            <pc:sldMk cId="2897963353" sldId="300"/>
            <ac:spMk id="15" creationId="{18B0A6F5-8878-D335-DA66-E0B093CCBC93}"/>
          </ac:spMkLst>
        </pc:spChg>
        <pc:spChg chg="add mod">
          <ac:chgData name="Macdonald, Jennifer" userId="b03683bd-2fff-4e75-a94d-cf2f4d9a07be" providerId="ADAL" clId="{89442173-CBA1-42AD-9363-D75B38C55DF3}" dt="2024-09-10T13:43:40.582" v="17138" actId="1076"/>
          <ac:spMkLst>
            <pc:docMk/>
            <pc:sldMk cId="2897963353" sldId="300"/>
            <ac:spMk id="16" creationId="{724803B3-7DD3-3145-B733-CAE8E0E33813}"/>
          </ac:spMkLst>
        </pc:spChg>
        <pc:spChg chg="add mod">
          <ac:chgData name="Macdonald, Jennifer" userId="b03683bd-2fff-4e75-a94d-cf2f4d9a07be" providerId="ADAL" clId="{89442173-CBA1-42AD-9363-D75B38C55DF3}" dt="2024-09-10T13:44:18.619" v="17147" actId="1076"/>
          <ac:spMkLst>
            <pc:docMk/>
            <pc:sldMk cId="2897963353" sldId="300"/>
            <ac:spMk id="17" creationId="{C169B8D3-2C6C-8159-C17A-24B592F1D95A}"/>
          </ac:spMkLst>
        </pc:spChg>
        <pc:spChg chg="add mod">
          <ac:chgData name="Macdonald, Jennifer" userId="b03683bd-2fff-4e75-a94d-cf2f4d9a07be" providerId="ADAL" clId="{89442173-CBA1-42AD-9363-D75B38C55DF3}" dt="2024-09-10T13:38:17.442" v="17084" actId="20577"/>
          <ac:spMkLst>
            <pc:docMk/>
            <pc:sldMk cId="2897963353" sldId="300"/>
            <ac:spMk id="18" creationId="{F464E05F-922D-DAAC-4857-6191EBACB728}"/>
          </ac:spMkLst>
        </pc:spChg>
        <pc:spChg chg="add del mod">
          <ac:chgData name="Macdonald, Jennifer" userId="b03683bd-2fff-4e75-a94d-cf2f4d9a07be" providerId="ADAL" clId="{89442173-CBA1-42AD-9363-D75B38C55DF3}" dt="2024-09-10T13:33:58.013" v="16850" actId="478"/>
          <ac:spMkLst>
            <pc:docMk/>
            <pc:sldMk cId="2897963353" sldId="300"/>
            <ac:spMk id="19" creationId="{50D9AE19-3325-B91B-59B6-83F40C4A3A01}"/>
          </ac:spMkLst>
        </pc:spChg>
        <pc:spChg chg="add mod">
          <ac:chgData name="Macdonald, Jennifer" userId="b03683bd-2fff-4e75-a94d-cf2f4d9a07be" providerId="ADAL" clId="{89442173-CBA1-42AD-9363-D75B38C55DF3}" dt="2024-09-10T13:38:10.846" v="17074" actId="5793"/>
          <ac:spMkLst>
            <pc:docMk/>
            <pc:sldMk cId="2897963353" sldId="300"/>
            <ac:spMk id="20" creationId="{B37CEB21-744A-3E94-B191-FBC35194EB17}"/>
          </ac:spMkLst>
        </pc:spChg>
        <pc:spChg chg="add mod">
          <ac:chgData name="Macdonald, Jennifer" userId="b03683bd-2fff-4e75-a94d-cf2f4d9a07be" providerId="ADAL" clId="{89442173-CBA1-42AD-9363-D75B38C55DF3}" dt="2024-09-10T13:37:08.493" v="16978" actId="5793"/>
          <ac:spMkLst>
            <pc:docMk/>
            <pc:sldMk cId="2897963353" sldId="300"/>
            <ac:spMk id="21" creationId="{75E94ED4-5F83-C836-0436-E0466CB94493}"/>
          </ac:spMkLst>
        </pc:spChg>
        <pc:spChg chg="add mod">
          <ac:chgData name="Macdonald, Jennifer" userId="b03683bd-2fff-4e75-a94d-cf2f4d9a07be" providerId="ADAL" clId="{89442173-CBA1-42AD-9363-D75B38C55DF3}" dt="2024-09-10T13:39:27.297" v="17088" actId="1076"/>
          <ac:spMkLst>
            <pc:docMk/>
            <pc:sldMk cId="2897963353" sldId="300"/>
            <ac:spMk id="24" creationId="{29B2445A-99BD-9A1B-DCF1-C9F3D6D440F7}"/>
          </ac:spMkLst>
        </pc:spChg>
        <pc:spChg chg="add mod">
          <ac:chgData name="Macdonald, Jennifer" userId="b03683bd-2fff-4e75-a94d-cf2f4d9a07be" providerId="ADAL" clId="{89442173-CBA1-42AD-9363-D75B38C55DF3}" dt="2024-09-10T13:39:34.156" v="17090" actId="1076"/>
          <ac:spMkLst>
            <pc:docMk/>
            <pc:sldMk cId="2897963353" sldId="300"/>
            <ac:spMk id="25" creationId="{7A89CD27-A588-DF69-B4B4-9BF09C5FAB07}"/>
          </ac:spMkLst>
        </pc:spChg>
        <pc:spChg chg="add mod">
          <ac:chgData name="Macdonald, Jennifer" userId="b03683bd-2fff-4e75-a94d-cf2f4d9a07be" providerId="ADAL" clId="{89442173-CBA1-42AD-9363-D75B38C55DF3}" dt="2024-09-10T13:39:40.107" v="17092" actId="1076"/>
          <ac:spMkLst>
            <pc:docMk/>
            <pc:sldMk cId="2897963353" sldId="300"/>
            <ac:spMk id="26" creationId="{1EC2D801-3ADF-FA1A-E8E8-56438076B223}"/>
          </ac:spMkLst>
        </pc:spChg>
        <pc:spChg chg="add mod">
          <ac:chgData name="Macdonald, Jennifer" userId="b03683bd-2fff-4e75-a94d-cf2f4d9a07be" providerId="ADAL" clId="{89442173-CBA1-42AD-9363-D75B38C55DF3}" dt="2024-09-10T13:40:19.457" v="17104" actId="207"/>
          <ac:spMkLst>
            <pc:docMk/>
            <pc:sldMk cId="2897963353" sldId="300"/>
            <ac:spMk id="27" creationId="{8644FEA5-B965-ED32-3E4F-11D2A0B7F89A}"/>
          </ac:spMkLst>
        </pc:spChg>
        <pc:spChg chg="add mod">
          <ac:chgData name="Macdonald, Jennifer" userId="b03683bd-2fff-4e75-a94d-cf2f4d9a07be" providerId="ADAL" clId="{89442173-CBA1-42AD-9363-D75B38C55DF3}" dt="2024-09-10T13:40:16.782" v="17103" actId="207"/>
          <ac:spMkLst>
            <pc:docMk/>
            <pc:sldMk cId="2897963353" sldId="300"/>
            <ac:spMk id="28" creationId="{7F72FCE4-1160-6F1D-142C-A2A3C7B45F8A}"/>
          </ac:spMkLst>
        </pc:spChg>
        <pc:spChg chg="add mod">
          <ac:chgData name="Macdonald, Jennifer" userId="b03683bd-2fff-4e75-a94d-cf2f4d9a07be" providerId="ADAL" clId="{89442173-CBA1-42AD-9363-D75B38C55DF3}" dt="2024-09-10T13:40:14.725" v="17102" actId="207"/>
          <ac:spMkLst>
            <pc:docMk/>
            <pc:sldMk cId="2897963353" sldId="300"/>
            <ac:spMk id="29" creationId="{4CC155B9-22B9-3991-C1BD-E6F70D2FA040}"/>
          </ac:spMkLst>
        </pc:spChg>
        <pc:spChg chg="add mod">
          <ac:chgData name="Macdonald, Jennifer" userId="b03683bd-2fff-4e75-a94d-cf2f4d9a07be" providerId="ADAL" clId="{89442173-CBA1-42AD-9363-D75B38C55DF3}" dt="2024-09-10T13:40:51.524" v="17111" actId="207"/>
          <ac:spMkLst>
            <pc:docMk/>
            <pc:sldMk cId="2897963353" sldId="300"/>
            <ac:spMk id="30" creationId="{B8041EA5-35F8-D671-3D91-98D46626A29B}"/>
          </ac:spMkLst>
        </pc:spChg>
        <pc:spChg chg="add mod">
          <ac:chgData name="Macdonald, Jennifer" userId="b03683bd-2fff-4e75-a94d-cf2f4d9a07be" providerId="ADAL" clId="{89442173-CBA1-42AD-9363-D75B38C55DF3}" dt="2024-09-10T13:40:51.524" v="17111" actId="207"/>
          <ac:spMkLst>
            <pc:docMk/>
            <pc:sldMk cId="2897963353" sldId="300"/>
            <ac:spMk id="31" creationId="{A2CB8FFA-BC31-BECB-465B-723537A14527}"/>
          </ac:spMkLst>
        </pc:spChg>
        <pc:spChg chg="add mod">
          <ac:chgData name="Macdonald, Jennifer" userId="b03683bd-2fff-4e75-a94d-cf2f4d9a07be" providerId="ADAL" clId="{89442173-CBA1-42AD-9363-D75B38C55DF3}" dt="2024-09-10T13:40:51.524" v="17111" actId="207"/>
          <ac:spMkLst>
            <pc:docMk/>
            <pc:sldMk cId="2897963353" sldId="300"/>
            <ac:spMk id="32" creationId="{64B8FCF1-5959-3D0B-0011-7608F225E4E0}"/>
          </ac:spMkLst>
        </pc:spChg>
        <pc:spChg chg="add mod">
          <ac:chgData name="Macdonald, Jennifer" userId="b03683bd-2fff-4e75-a94d-cf2f4d9a07be" providerId="ADAL" clId="{89442173-CBA1-42AD-9363-D75B38C55DF3}" dt="2024-09-10T13:43:52.406" v="17141" actId="1076"/>
          <ac:spMkLst>
            <pc:docMk/>
            <pc:sldMk cId="2897963353" sldId="300"/>
            <ac:spMk id="33" creationId="{C9976B14-34F2-3A32-A4E6-95E847B9CB86}"/>
          </ac:spMkLst>
        </pc:spChg>
        <pc:spChg chg="add mod">
          <ac:chgData name="Macdonald, Jennifer" userId="b03683bd-2fff-4e75-a94d-cf2f4d9a07be" providerId="ADAL" clId="{89442173-CBA1-42AD-9363-D75B38C55DF3}" dt="2024-09-10T13:43:50.834" v="17140" actId="1076"/>
          <ac:spMkLst>
            <pc:docMk/>
            <pc:sldMk cId="2897963353" sldId="300"/>
            <ac:spMk id="34" creationId="{324542FF-2FED-662A-D76D-697B4E2C5A9E}"/>
          </ac:spMkLst>
        </pc:spChg>
        <pc:spChg chg="add mod">
          <ac:chgData name="Macdonald, Jennifer" userId="b03683bd-2fff-4e75-a94d-cf2f4d9a07be" providerId="ADAL" clId="{89442173-CBA1-42AD-9363-D75B38C55DF3}" dt="2024-09-10T13:43:47.549" v="17139" actId="1076"/>
          <ac:spMkLst>
            <pc:docMk/>
            <pc:sldMk cId="2897963353" sldId="300"/>
            <ac:spMk id="35" creationId="{5D76CBE0-0F6B-9809-FDAA-D172759F0BCA}"/>
          </ac:spMkLst>
        </pc:spChg>
        <pc:spChg chg="add mod">
          <ac:chgData name="Macdonald, Jennifer" userId="b03683bd-2fff-4e75-a94d-cf2f4d9a07be" providerId="ADAL" clId="{89442173-CBA1-42AD-9363-D75B38C55DF3}" dt="2024-09-10T13:42:53.560" v="17125" actId="207"/>
          <ac:spMkLst>
            <pc:docMk/>
            <pc:sldMk cId="2897963353" sldId="300"/>
            <ac:spMk id="36" creationId="{DD581C34-A99E-5F24-4F1D-20586138C596}"/>
          </ac:spMkLst>
        </pc:spChg>
        <pc:spChg chg="add mod">
          <ac:chgData name="Macdonald, Jennifer" userId="b03683bd-2fff-4e75-a94d-cf2f4d9a07be" providerId="ADAL" clId="{89442173-CBA1-42AD-9363-D75B38C55DF3}" dt="2024-09-10T13:43:23.254" v="17133" actId="1076"/>
          <ac:spMkLst>
            <pc:docMk/>
            <pc:sldMk cId="2897963353" sldId="300"/>
            <ac:spMk id="37" creationId="{75546F16-5F85-66A8-BBE6-2C0E9C0A4D14}"/>
          </ac:spMkLst>
        </pc:spChg>
        <pc:spChg chg="add mod">
          <ac:chgData name="Macdonald, Jennifer" userId="b03683bd-2fff-4e75-a94d-cf2f4d9a07be" providerId="ADAL" clId="{89442173-CBA1-42AD-9363-D75B38C55DF3}" dt="2024-09-10T13:43:05.063" v="17128" actId="207"/>
          <ac:spMkLst>
            <pc:docMk/>
            <pc:sldMk cId="2897963353" sldId="300"/>
            <ac:spMk id="38" creationId="{54B7FB47-3679-6AD6-2347-581D3FE60A83}"/>
          </ac:spMkLst>
        </pc:spChg>
        <pc:spChg chg="add mod">
          <ac:chgData name="Macdonald, Jennifer" userId="b03683bd-2fff-4e75-a94d-cf2f4d9a07be" providerId="ADAL" clId="{89442173-CBA1-42AD-9363-D75B38C55DF3}" dt="2024-09-10T13:44:27.673" v="17148" actId="207"/>
          <ac:spMkLst>
            <pc:docMk/>
            <pc:sldMk cId="2897963353" sldId="300"/>
            <ac:spMk id="39" creationId="{66646073-A835-8976-39BF-5703D8F50990}"/>
          </ac:spMkLst>
        </pc:spChg>
        <pc:spChg chg="add mod">
          <ac:chgData name="Macdonald, Jennifer" userId="b03683bd-2fff-4e75-a94d-cf2f4d9a07be" providerId="ADAL" clId="{89442173-CBA1-42AD-9363-D75B38C55DF3}" dt="2024-09-10T13:44:30.396" v="17149" actId="207"/>
          <ac:spMkLst>
            <pc:docMk/>
            <pc:sldMk cId="2897963353" sldId="300"/>
            <ac:spMk id="40" creationId="{0B82E979-2FD6-0957-5B0B-FCDA5893A7E3}"/>
          </ac:spMkLst>
        </pc:spChg>
        <pc:spChg chg="add mod">
          <ac:chgData name="Macdonald, Jennifer" userId="b03683bd-2fff-4e75-a94d-cf2f4d9a07be" providerId="ADAL" clId="{89442173-CBA1-42AD-9363-D75B38C55DF3}" dt="2024-09-10T13:44:33.663" v="17150" actId="207"/>
          <ac:spMkLst>
            <pc:docMk/>
            <pc:sldMk cId="2897963353" sldId="300"/>
            <ac:spMk id="41" creationId="{4F99B477-6235-218A-F00D-CC36FE3231FC}"/>
          </ac:spMkLst>
        </pc:spChg>
        <pc:spChg chg="add mod">
          <ac:chgData name="Macdonald, Jennifer" userId="b03683bd-2fff-4e75-a94d-cf2f4d9a07be" providerId="ADAL" clId="{89442173-CBA1-42AD-9363-D75B38C55DF3}" dt="2024-09-10T13:44:58.141" v="17153" actId="207"/>
          <ac:spMkLst>
            <pc:docMk/>
            <pc:sldMk cId="2897963353" sldId="300"/>
            <ac:spMk id="42" creationId="{97D5571C-82B9-9156-2AA4-9CC2C4AB9E33}"/>
          </ac:spMkLst>
        </pc:spChg>
        <pc:spChg chg="add mod">
          <ac:chgData name="Macdonald, Jennifer" userId="b03683bd-2fff-4e75-a94d-cf2f4d9a07be" providerId="ADAL" clId="{89442173-CBA1-42AD-9363-D75B38C55DF3}" dt="2024-09-10T13:45:12.840" v="17156" actId="208"/>
          <ac:spMkLst>
            <pc:docMk/>
            <pc:sldMk cId="2897963353" sldId="300"/>
            <ac:spMk id="43" creationId="{B50EAB84-6E91-3354-B00F-C64E97203026}"/>
          </ac:spMkLst>
        </pc:spChg>
        <pc:spChg chg="add mod">
          <ac:chgData name="Macdonald, Jennifer" userId="b03683bd-2fff-4e75-a94d-cf2f4d9a07be" providerId="ADAL" clId="{89442173-CBA1-42AD-9363-D75B38C55DF3}" dt="2024-09-10T13:45:28.772" v="17161" actId="208"/>
          <ac:spMkLst>
            <pc:docMk/>
            <pc:sldMk cId="2897963353" sldId="300"/>
            <ac:spMk id="44" creationId="{DC85B604-C461-27D5-E9B5-5C83931F76B3}"/>
          </ac:spMkLst>
        </pc:spChg>
        <pc:spChg chg="add mod">
          <ac:chgData name="Macdonald, Jennifer" userId="b03683bd-2fff-4e75-a94d-cf2f4d9a07be" providerId="ADAL" clId="{89442173-CBA1-42AD-9363-D75B38C55DF3}" dt="2024-09-10T13:45:42.771" v="17164" actId="208"/>
          <ac:spMkLst>
            <pc:docMk/>
            <pc:sldMk cId="2897963353" sldId="300"/>
            <ac:spMk id="45" creationId="{4EF7DECE-F744-8EDF-FA43-7B433A8AF946}"/>
          </ac:spMkLst>
        </pc:spChg>
        <pc:spChg chg="add mod">
          <ac:chgData name="Macdonald, Jennifer" userId="b03683bd-2fff-4e75-a94d-cf2f4d9a07be" providerId="ADAL" clId="{89442173-CBA1-42AD-9363-D75B38C55DF3}" dt="2024-09-10T13:45:57.863" v="17167" actId="208"/>
          <ac:spMkLst>
            <pc:docMk/>
            <pc:sldMk cId="2897963353" sldId="300"/>
            <ac:spMk id="46" creationId="{63E0868C-C263-FAE8-3CF3-E8512B3915D3}"/>
          </ac:spMkLst>
        </pc:spChg>
        <pc:spChg chg="add mod">
          <ac:chgData name="Macdonald, Jennifer" userId="b03683bd-2fff-4e75-a94d-cf2f4d9a07be" providerId="ADAL" clId="{89442173-CBA1-42AD-9363-D75B38C55DF3}" dt="2024-09-10T13:46:11.177" v="17172" actId="208"/>
          <ac:spMkLst>
            <pc:docMk/>
            <pc:sldMk cId="2897963353" sldId="300"/>
            <ac:spMk id="47" creationId="{73E5374C-5B5C-442A-BC4E-51C220C4B7E4}"/>
          </ac:spMkLst>
        </pc:spChg>
        <pc:graphicFrameChg chg="del">
          <ac:chgData name="Macdonald, Jennifer" userId="b03683bd-2fff-4e75-a94d-cf2f4d9a07be" providerId="ADAL" clId="{89442173-CBA1-42AD-9363-D75B38C55DF3}" dt="2024-09-10T13:31:54.185" v="16825" actId="478"/>
          <ac:graphicFrameMkLst>
            <pc:docMk/>
            <pc:sldMk cId="2897963353" sldId="300"/>
            <ac:graphicFrameMk id="6" creationId="{BD692F80-1AD7-A647-AAD7-702C50027A3B}"/>
          </ac:graphicFrameMkLst>
        </pc:graphicFrameChg>
        <pc:picChg chg="del">
          <ac:chgData name="Macdonald, Jennifer" userId="b03683bd-2fff-4e75-a94d-cf2f4d9a07be" providerId="ADAL" clId="{89442173-CBA1-42AD-9363-D75B38C55DF3}" dt="2024-09-10T13:31:51.814" v="16824" actId="478"/>
          <ac:picMkLst>
            <pc:docMk/>
            <pc:sldMk cId="2897963353" sldId="300"/>
            <ac:picMk id="8" creationId="{A01EB308-1526-D242-0C90-1354A1038B2B}"/>
          </ac:picMkLst>
        </pc:picChg>
        <pc:picChg chg="del">
          <ac:chgData name="Macdonald, Jennifer" userId="b03683bd-2fff-4e75-a94d-cf2f4d9a07be" providerId="ADAL" clId="{89442173-CBA1-42AD-9363-D75B38C55DF3}" dt="2024-09-10T13:31:51.814" v="16824" actId="478"/>
          <ac:picMkLst>
            <pc:docMk/>
            <pc:sldMk cId="2897963353" sldId="300"/>
            <ac:picMk id="9" creationId="{E7387090-8C0E-04AC-7BE0-4B4677815FBA}"/>
          </ac:picMkLst>
        </pc:picChg>
        <pc:picChg chg="del">
          <ac:chgData name="Macdonald, Jennifer" userId="b03683bd-2fff-4e75-a94d-cf2f4d9a07be" providerId="ADAL" clId="{89442173-CBA1-42AD-9363-D75B38C55DF3}" dt="2024-09-10T13:31:51.814" v="16824" actId="478"/>
          <ac:picMkLst>
            <pc:docMk/>
            <pc:sldMk cId="2897963353" sldId="300"/>
            <ac:picMk id="10" creationId="{73E8A7F5-54D5-71D2-AE1C-005E7F32B862}"/>
          </ac:picMkLst>
        </pc:picChg>
        <pc:picChg chg="del">
          <ac:chgData name="Macdonald, Jennifer" userId="b03683bd-2fff-4e75-a94d-cf2f4d9a07be" providerId="ADAL" clId="{89442173-CBA1-42AD-9363-D75B38C55DF3}" dt="2024-09-10T13:31:51.814" v="16824" actId="478"/>
          <ac:picMkLst>
            <pc:docMk/>
            <pc:sldMk cId="2897963353" sldId="300"/>
            <ac:picMk id="11" creationId="{26C6155B-2B81-E295-AB65-D70F367EFF51}"/>
          </ac:picMkLst>
        </pc:picChg>
        <pc:picChg chg="del">
          <ac:chgData name="Macdonald, Jennifer" userId="b03683bd-2fff-4e75-a94d-cf2f4d9a07be" providerId="ADAL" clId="{89442173-CBA1-42AD-9363-D75B38C55DF3}" dt="2024-09-10T13:31:51.814" v="16824" actId="478"/>
          <ac:picMkLst>
            <pc:docMk/>
            <pc:sldMk cId="2897963353" sldId="300"/>
            <ac:picMk id="12" creationId="{7ECE4F8F-C3E5-DECA-E86A-818E085966E0}"/>
          </ac:picMkLst>
        </pc:picChg>
        <pc:cxnChg chg="add del">
          <ac:chgData name="Macdonald, Jennifer" userId="b03683bd-2fff-4e75-a94d-cf2f4d9a07be" providerId="ADAL" clId="{89442173-CBA1-42AD-9363-D75B38C55DF3}" dt="2024-09-10T13:38:54.443" v="17086" actId="478"/>
          <ac:cxnSpMkLst>
            <pc:docMk/>
            <pc:sldMk cId="2897963353" sldId="300"/>
            <ac:cxnSpMk id="23" creationId="{9C9F0241-7A24-1FFD-1667-C9586C2332DA}"/>
          </ac:cxnSpMkLst>
        </pc:cxnChg>
      </pc:sldChg>
      <pc:sldChg chg="addSp delSp modSp add mod ord modNotesTx">
        <pc:chgData name="Macdonald, Jennifer" userId="b03683bd-2fff-4e75-a94d-cf2f4d9a07be" providerId="ADAL" clId="{89442173-CBA1-42AD-9363-D75B38C55DF3}" dt="2024-09-10T14:00:04.676" v="18503" actId="20577"/>
        <pc:sldMkLst>
          <pc:docMk/>
          <pc:sldMk cId="1665759343" sldId="301"/>
        </pc:sldMkLst>
        <pc:spChg chg="mod">
          <ac:chgData name="Macdonald, Jennifer" userId="b03683bd-2fff-4e75-a94d-cf2f4d9a07be" providerId="ADAL" clId="{89442173-CBA1-42AD-9363-D75B38C55DF3}" dt="2024-09-10T13:49:39.682" v="17206" actId="20577"/>
          <ac:spMkLst>
            <pc:docMk/>
            <pc:sldMk cId="1665759343" sldId="301"/>
            <ac:spMk id="2" creationId="{ED82ADB9-2AEB-0052-B8DC-06FBFCEE73CF}"/>
          </ac:spMkLst>
        </pc:spChg>
        <pc:spChg chg="del mod">
          <ac:chgData name="Macdonald, Jennifer" userId="b03683bd-2fff-4e75-a94d-cf2f4d9a07be" providerId="ADAL" clId="{89442173-CBA1-42AD-9363-D75B38C55DF3}" dt="2024-09-10T13:49:21.093" v="17198" actId="478"/>
          <ac:spMkLst>
            <pc:docMk/>
            <pc:sldMk cId="1665759343" sldId="301"/>
            <ac:spMk id="3" creationId="{D765BADC-74CF-F915-7146-5845A461B446}"/>
          </ac:spMkLst>
        </pc:spChg>
        <pc:picChg chg="del">
          <ac:chgData name="Macdonald, Jennifer" userId="b03683bd-2fff-4e75-a94d-cf2f4d9a07be" providerId="ADAL" clId="{89442173-CBA1-42AD-9363-D75B38C55DF3}" dt="2024-09-10T13:48:05.655" v="17195" actId="478"/>
          <ac:picMkLst>
            <pc:docMk/>
            <pc:sldMk cId="1665759343" sldId="301"/>
            <ac:picMk id="4" creationId="{30F989E5-953E-785E-45EB-420959563125}"/>
          </ac:picMkLst>
        </pc:picChg>
        <pc:picChg chg="add mod">
          <ac:chgData name="Macdonald, Jennifer" userId="b03683bd-2fff-4e75-a94d-cf2f4d9a07be" providerId="ADAL" clId="{89442173-CBA1-42AD-9363-D75B38C55DF3}" dt="2024-09-10T13:49:32.654" v="17200" actId="1076"/>
          <ac:picMkLst>
            <pc:docMk/>
            <pc:sldMk cId="1665759343" sldId="301"/>
            <ac:picMk id="1026" creationId="{9D8A97FD-0D20-078C-B489-6A23C4D01556}"/>
          </ac:picMkLst>
        </pc:picChg>
      </pc:sldChg>
      <pc:sldChg chg="addSp delSp modSp add mod modNotesTx">
        <pc:chgData name="Macdonald, Jennifer" userId="b03683bd-2fff-4e75-a94d-cf2f4d9a07be" providerId="ADAL" clId="{89442173-CBA1-42AD-9363-D75B38C55DF3}" dt="2024-09-10T14:08:20.081" v="20044" actId="20577"/>
        <pc:sldMkLst>
          <pc:docMk/>
          <pc:sldMk cId="2086077139" sldId="302"/>
        </pc:sldMkLst>
        <pc:spChg chg="mod">
          <ac:chgData name="Macdonald, Jennifer" userId="b03683bd-2fff-4e75-a94d-cf2f4d9a07be" providerId="ADAL" clId="{89442173-CBA1-42AD-9363-D75B38C55DF3}" dt="2024-09-10T14:00:36.660" v="18524" actId="20577"/>
          <ac:spMkLst>
            <pc:docMk/>
            <pc:sldMk cId="2086077139" sldId="302"/>
            <ac:spMk id="2" creationId="{ED82ADB9-2AEB-0052-B8DC-06FBFCEE73CF}"/>
          </ac:spMkLst>
        </pc:spChg>
        <pc:spChg chg="add mod">
          <ac:chgData name="Macdonald, Jennifer" userId="b03683bd-2fff-4e75-a94d-cf2f4d9a07be" providerId="ADAL" clId="{89442173-CBA1-42AD-9363-D75B38C55DF3}" dt="2024-09-10T14:03:38.044" v="18800" actId="27636"/>
          <ac:spMkLst>
            <pc:docMk/>
            <pc:sldMk cId="2086077139" sldId="302"/>
            <ac:spMk id="3" creationId="{E4BB0CF0-4F36-3FCE-FD75-3E68727AFE74}"/>
          </ac:spMkLst>
        </pc:spChg>
        <pc:picChg chg="del mod">
          <ac:chgData name="Macdonald, Jennifer" userId="b03683bd-2fff-4e75-a94d-cf2f4d9a07be" providerId="ADAL" clId="{89442173-CBA1-42AD-9363-D75B38C55DF3}" dt="2024-09-10T14:00:39.574" v="18526" actId="478"/>
          <ac:picMkLst>
            <pc:docMk/>
            <pc:sldMk cId="2086077139" sldId="302"/>
            <ac:picMk id="1026" creationId="{9D8A97FD-0D20-078C-B489-6A23C4D01556}"/>
          </ac:picMkLst>
        </pc:picChg>
      </pc:sldChg>
      <pc:sldChg chg="addSp modSp new del mod">
        <pc:chgData name="Macdonald, Jennifer" userId="b03683bd-2fff-4e75-a94d-cf2f4d9a07be" providerId="ADAL" clId="{89442173-CBA1-42AD-9363-D75B38C55DF3}" dt="2024-09-12T06:27:35.663" v="20126" actId="47"/>
        <pc:sldMkLst>
          <pc:docMk/>
          <pc:sldMk cId="2297109802" sldId="303"/>
        </pc:sldMkLst>
        <pc:spChg chg="mod">
          <ac:chgData name="Macdonald, Jennifer" userId="b03683bd-2fff-4e75-a94d-cf2f4d9a07be" providerId="ADAL" clId="{89442173-CBA1-42AD-9363-D75B38C55DF3}" dt="2024-09-12T06:24:25.634" v="20061" actId="1076"/>
          <ac:spMkLst>
            <pc:docMk/>
            <pc:sldMk cId="2297109802" sldId="303"/>
            <ac:spMk id="2" creationId="{1EE17275-C77E-4DC5-C5CB-F6CDE15C8341}"/>
          </ac:spMkLst>
        </pc:spChg>
        <pc:spChg chg="add mod">
          <ac:chgData name="Macdonald, Jennifer" userId="b03683bd-2fff-4e75-a94d-cf2f4d9a07be" providerId="ADAL" clId="{89442173-CBA1-42AD-9363-D75B38C55DF3}" dt="2024-09-12T06:25:34.880" v="20122" actId="120"/>
          <ac:spMkLst>
            <pc:docMk/>
            <pc:sldMk cId="2297109802" sldId="303"/>
            <ac:spMk id="3" creationId="{8CCF025E-9F0D-0BD5-5F65-7B3B6EDC65F8}"/>
          </ac:spMkLst>
        </pc:spChg>
      </pc:sldChg>
      <pc:sldChg chg="addSp modSp mod">
        <pc:chgData name="Macdonald, Jennifer" userId="b03683bd-2fff-4e75-a94d-cf2f4d9a07be" providerId="ADAL" clId="{89442173-CBA1-42AD-9363-D75B38C55DF3}" dt="2024-09-12T06:28:24.647" v="20128" actId="1076"/>
        <pc:sldMkLst>
          <pc:docMk/>
          <pc:sldMk cId="1872758019" sldId="304"/>
        </pc:sldMkLst>
        <pc:picChg chg="add mod">
          <ac:chgData name="Macdonald, Jennifer" userId="b03683bd-2fff-4e75-a94d-cf2f4d9a07be" providerId="ADAL" clId="{89442173-CBA1-42AD-9363-D75B38C55DF3}" dt="2024-09-12T06:28:24.647" v="20128" actId="1076"/>
          <ac:picMkLst>
            <pc:docMk/>
            <pc:sldMk cId="1872758019" sldId="304"/>
            <ac:picMk id="4" creationId="{6D390F1C-5A69-3BAB-9F37-A8D3E34777F2}"/>
          </ac:picMkLst>
        </pc:picChg>
      </pc:sldChg>
      <pc:sldChg chg="addSp modSp mod">
        <pc:chgData name="Macdonald, Jennifer" userId="b03683bd-2fff-4e75-a94d-cf2f4d9a07be" providerId="ADAL" clId="{89442173-CBA1-42AD-9363-D75B38C55DF3}" dt="2024-09-12T06:28:39.790" v="20130" actId="1076"/>
        <pc:sldMkLst>
          <pc:docMk/>
          <pc:sldMk cId="2801662972" sldId="305"/>
        </pc:sldMkLst>
        <pc:picChg chg="add mod">
          <ac:chgData name="Macdonald, Jennifer" userId="b03683bd-2fff-4e75-a94d-cf2f4d9a07be" providerId="ADAL" clId="{89442173-CBA1-42AD-9363-D75B38C55DF3}" dt="2024-09-12T06:28:39.790" v="20130" actId="1076"/>
          <ac:picMkLst>
            <pc:docMk/>
            <pc:sldMk cId="2801662972" sldId="305"/>
            <ac:picMk id="4" creationId="{1B909417-D940-9ED3-6B44-C40C1817B812}"/>
          </ac:picMkLst>
        </pc:picChg>
      </pc:sldChg>
      <pc:sldChg chg="addSp modSp mod">
        <pc:chgData name="Macdonald, Jennifer" userId="b03683bd-2fff-4e75-a94d-cf2f4d9a07be" providerId="ADAL" clId="{89442173-CBA1-42AD-9363-D75B38C55DF3}" dt="2024-09-12T06:28:50.562" v="20132" actId="1076"/>
        <pc:sldMkLst>
          <pc:docMk/>
          <pc:sldMk cId="1933278084" sldId="306"/>
        </pc:sldMkLst>
        <pc:picChg chg="add mod">
          <ac:chgData name="Macdonald, Jennifer" userId="b03683bd-2fff-4e75-a94d-cf2f4d9a07be" providerId="ADAL" clId="{89442173-CBA1-42AD-9363-D75B38C55DF3}" dt="2024-09-12T06:28:50.562" v="20132" actId="1076"/>
          <ac:picMkLst>
            <pc:docMk/>
            <pc:sldMk cId="1933278084" sldId="306"/>
            <ac:picMk id="4" creationId="{9DA7061C-AC6A-D3CE-0957-91DCDFE60DCB}"/>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Actual</c:v>
                </c:pt>
              </c:strCache>
            </c:strRef>
          </c:tx>
          <c:spPr>
            <a:solidFill>
              <a:schemeClr val="accent1"/>
            </a:solidFill>
            <a:ln>
              <a:noFill/>
            </a:ln>
            <a:effectLst/>
          </c:spPr>
          <c:invertIfNegative val="0"/>
          <c:cat>
            <c:strRef>
              <c:f>Sheet1!$A$2:$A$8</c:f>
              <c:strCache>
                <c:ptCount val="7"/>
                <c:pt idx="0">
                  <c:v>Car</c:v>
                </c:pt>
                <c:pt idx="1">
                  <c:v>Walk</c:v>
                </c:pt>
                <c:pt idx="2">
                  <c:v>Bike</c:v>
                </c:pt>
                <c:pt idx="3">
                  <c:v>Scooter</c:v>
                </c:pt>
                <c:pt idx="4">
                  <c:v>Bus</c:v>
                </c:pt>
                <c:pt idx="5">
                  <c:v>Taxi</c:v>
                </c:pt>
                <c:pt idx="6">
                  <c:v>Other</c:v>
                </c:pt>
              </c:strCache>
            </c:strRef>
          </c:cat>
          <c:val>
            <c:numRef>
              <c:f>Sheet1!$B$2:$B$8</c:f>
              <c:numCache>
                <c:formatCode>General</c:formatCode>
                <c:ptCount val="7"/>
                <c:pt idx="0">
                  <c:v>14</c:v>
                </c:pt>
                <c:pt idx="1">
                  <c:v>12</c:v>
                </c:pt>
                <c:pt idx="2">
                  <c:v>3</c:v>
                </c:pt>
                <c:pt idx="3">
                  <c:v>3</c:v>
                </c:pt>
                <c:pt idx="4">
                  <c:v>0</c:v>
                </c:pt>
                <c:pt idx="5">
                  <c:v>0</c:v>
                </c:pt>
                <c:pt idx="6">
                  <c:v>0</c:v>
                </c:pt>
              </c:numCache>
            </c:numRef>
          </c:val>
          <c:extLst>
            <c:ext xmlns:c16="http://schemas.microsoft.com/office/drawing/2014/chart" uri="{C3380CC4-5D6E-409C-BE32-E72D297353CC}">
              <c16:uniqueId val="{00000000-B73C-4890-A658-60A52C7D282E}"/>
            </c:ext>
          </c:extLst>
        </c:ser>
        <c:ser>
          <c:idx val="1"/>
          <c:order val="1"/>
          <c:tx>
            <c:strRef>
              <c:f>Sheet1!$C$1</c:f>
              <c:strCache>
                <c:ptCount val="1"/>
                <c:pt idx="0">
                  <c:v>Ambition</c:v>
                </c:pt>
              </c:strCache>
            </c:strRef>
          </c:tx>
          <c:spPr>
            <a:solidFill>
              <a:schemeClr val="accent2"/>
            </a:solidFill>
            <a:ln>
              <a:noFill/>
            </a:ln>
            <a:effectLst/>
          </c:spPr>
          <c:invertIfNegative val="0"/>
          <c:cat>
            <c:strRef>
              <c:f>Sheet1!$A$2:$A$8</c:f>
              <c:strCache>
                <c:ptCount val="7"/>
                <c:pt idx="0">
                  <c:v>Car</c:v>
                </c:pt>
                <c:pt idx="1">
                  <c:v>Walk</c:v>
                </c:pt>
                <c:pt idx="2">
                  <c:v>Bike</c:v>
                </c:pt>
                <c:pt idx="3">
                  <c:v>Scooter</c:v>
                </c:pt>
                <c:pt idx="4">
                  <c:v>Bus</c:v>
                </c:pt>
                <c:pt idx="5">
                  <c:v>Taxi</c:v>
                </c:pt>
                <c:pt idx="6">
                  <c:v>Other</c:v>
                </c:pt>
              </c:strCache>
            </c:strRef>
          </c:cat>
          <c:val>
            <c:numRef>
              <c:f>Sheet1!$C$2:$C$8</c:f>
              <c:numCache>
                <c:formatCode>General</c:formatCode>
                <c:ptCount val="7"/>
                <c:pt idx="0">
                  <c:v>2</c:v>
                </c:pt>
                <c:pt idx="1">
                  <c:v>22</c:v>
                </c:pt>
                <c:pt idx="2">
                  <c:v>6</c:v>
                </c:pt>
                <c:pt idx="3">
                  <c:v>2</c:v>
                </c:pt>
                <c:pt idx="6">
                  <c:v>1</c:v>
                </c:pt>
              </c:numCache>
            </c:numRef>
          </c:val>
          <c:extLst>
            <c:ext xmlns:c16="http://schemas.microsoft.com/office/drawing/2014/chart" uri="{C3380CC4-5D6E-409C-BE32-E72D297353CC}">
              <c16:uniqueId val="{00000001-B73C-4890-A658-60A52C7D282E}"/>
            </c:ext>
          </c:extLst>
        </c:ser>
        <c:dLbls>
          <c:showLegendKey val="0"/>
          <c:showVal val="0"/>
          <c:showCatName val="0"/>
          <c:showSerName val="0"/>
          <c:showPercent val="0"/>
          <c:showBubbleSize val="0"/>
        </c:dLbls>
        <c:gapWidth val="219"/>
        <c:overlap val="-27"/>
        <c:axId val="1883374336"/>
        <c:axId val="1883379616"/>
      </c:barChart>
      <c:catAx>
        <c:axId val="1883374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83379616"/>
        <c:crosses val="autoZero"/>
        <c:auto val="1"/>
        <c:lblAlgn val="ctr"/>
        <c:lblOffset val="100"/>
        <c:noMultiLvlLbl val="0"/>
      </c:catAx>
      <c:valAx>
        <c:axId val="18833796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833743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5296A1-AC12-4C29-B5FE-E20B5069F3E5}" type="doc">
      <dgm:prSet loTypeId="urn:microsoft.com/office/officeart/2005/8/layout/pyramid3" loCatId="pyramid" qsTypeId="urn:microsoft.com/office/officeart/2005/8/quickstyle/simple1" qsCatId="simple" csTypeId="urn:microsoft.com/office/officeart/2005/8/colors/accent1_2" csCatId="accent1" phldr="1"/>
      <dgm:spPr/>
    </dgm:pt>
    <dgm:pt modelId="{57BCBB46-81EA-412A-A05A-EFAA5E792631}">
      <dgm:prSet phldrT="[Text]"/>
      <dgm:spPr/>
      <dgm:t>
        <a:bodyPr/>
        <a:lstStyle/>
        <a:p>
          <a:r>
            <a:rPr lang="en-GB" dirty="0"/>
            <a:t>Best for the environment</a:t>
          </a:r>
        </a:p>
      </dgm:t>
    </dgm:pt>
    <dgm:pt modelId="{D22A88C6-AD5C-4C7A-A2FE-3B2B2E517746}" type="parTrans" cxnId="{889F8916-EC64-4F15-8365-A653ADA0572D}">
      <dgm:prSet/>
      <dgm:spPr/>
      <dgm:t>
        <a:bodyPr/>
        <a:lstStyle/>
        <a:p>
          <a:endParaRPr lang="en-GB"/>
        </a:p>
      </dgm:t>
    </dgm:pt>
    <dgm:pt modelId="{69364052-E1BD-4484-AA48-DCCBB92D9711}" type="sibTrans" cxnId="{889F8916-EC64-4F15-8365-A653ADA0572D}">
      <dgm:prSet/>
      <dgm:spPr/>
      <dgm:t>
        <a:bodyPr/>
        <a:lstStyle/>
        <a:p>
          <a:endParaRPr lang="en-GB"/>
        </a:p>
      </dgm:t>
    </dgm:pt>
    <dgm:pt modelId="{041BBA99-1292-49FC-AB4D-7C6F13791A94}">
      <dgm:prSet phldrT="[Text]"/>
      <dgm:spPr/>
      <dgm:t>
        <a:bodyPr/>
        <a:lstStyle/>
        <a:p>
          <a:r>
            <a:rPr lang="en-GB" dirty="0"/>
            <a:t>Worst for the environment</a:t>
          </a:r>
        </a:p>
      </dgm:t>
    </dgm:pt>
    <dgm:pt modelId="{614269A2-E661-45A9-B1B4-88B1A7E2EE22}" type="parTrans" cxnId="{9413B75F-D919-43CB-AA8B-6590E8FA64F3}">
      <dgm:prSet/>
      <dgm:spPr/>
      <dgm:t>
        <a:bodyPr/>
        <a:lstStyle/>
        <a:p>
          <a:endParaRPr lang="en-GB"/>
        </a:p>
      </dgm:t>
    </dgm:pt>
    <dgm:pt modelId="{F16A3005-4F6F-4A4B-8572-2B02D2AC843A}" type="sibTrans" cxnId="{9413B75F-D919-43CB-AA8B-6590E8FA64F3}">
      <dgm:prSet/>
      <dgm:spPr/>
      <dgm:t>
        <a:bodyPr/>
        <a:lstStyle/>
        <a:p>
          <a:endParaRPr lang="en-GB"/>
        </a:p>
      </dgm:t>
    </dgm:pt>
    <dgm:pt modelId="{9F07BF10-6368-47C1-8952-AD25FD4125DC}">
      <dgm:prSet/>
      <dgm:spPr/>
      <dgm:t>
        <a:bodyPr/>
        <a:lstStyle/>
        <a:p>
          <a:endParaRPr lang="en-GB"/>
        </a:p>
      </dgm:t>
    </dgm:pt>
    <dgm:pt modelId="{376DC9FD-F238-4FD1-9C7D-92E997C4DF8A}" type="parTrans" cxnId="{2AE13B7C-77E0-4BD8-951A-33B75AE56B24}">
      <dgm:prSet/>
      <dgm:spPr/>
      <dgm:t>
        <a:bodyPr/>
        <a:lstStyle/>
        <a:p>
          <a:endParaRPr lang="en-GB"/>
        </a:p>
      </dgm:t>
    </dgm:pt>
    <dgm:pt modelId="{7A4A8158-60DB-44C5-B498-095581C90274}" type="sibTrans" cxnId="{2AE13B7C-77E0-4BD8-951A-33B75AE56B24}">
      <dgm:prSet/>
      <dgm:spPr/>
      <dgm:t>
        <a:bodyPr/>
        <a:lstStyle/>
        <a:p>
          <a:endParaRPr lang="en-GB"/>
        </a:p>
      </dgm:t>
    </dgm:pt>
    <dgm:pt modelId="{538F5DFA-38AE-4220-9FB7-6EB48AC64C38}">
      <dgm:prSet/>
      <dgm:spPr/>
      <dgm:t>
        <a:bodyPr/>
        <a:lstStyle/>
        <a:p>
          <a:endParaRPr lang="en-GB"/>
        </a:p>
      </dgm:t>
    </dgm:pt>
    <dgm:pt modelId="{8E7FAB06-6939-4353-B345-FCD30C2C9875}" type="parTrans" cxnId="{711EFBC8-15E8-4C9E-ACDA-E898601E4C69}">
      <dgm:prSet/>
      <dgm:spPr/>
      <dgm:t>
        <a:bodyPr/>
        <a:lstStyle/>
        <a:p>
          <a:endParaRPr lang="en-GB"/>
        </a:p>
      </dgm:t>
    </dgm:pt>
    <dgm:pt modelId="{4F199F84-1264-4402-81A9-4C6CF34454C5}" type="sibTrans" cxnId="{711EFBC8-15E8-4C9E-ACDA-E898601E4C69}">
      <dgm:prSet/>
      <dgm:spPr/>
      <dgm:t>
        <a:bodyPr/>
        <a:lstStyle/>
        <a:p>
          <a:endParaRPr lang="en-GB"/>
        </a:p>
      </dgm:t>
    </dgm:pt>
    <dgm:pt modelId="{A39185AB-E95E-4242-8DDE-AC6B270A3BE1}">
      <dgm:prSet/>
      <dgm:spPr/>
      <dgm:t>
        <a:bodyPr/>
        <a:lstStyle/>
        <a:p>
          <a:endParaRPr lang="en-GB"/>
        </a:p>
      </dgm:t>
    </dgm:pt>
    <dgm:pt modelId="{CA34CA90-8472-46EB-93B9-3601702E9059}" type="parTrans" cxnId="{57B6B555-5172-41B8-B3AD-A34DF2EBE34B}">
      <dgm:prSet/>
      <dgm:spPr/>
      <dgm:t>
        <a:bodyPr/>
        <a:lstStyle/>
        <a:p>
          <a:endParaRPr lang="en-GB"/>
        </a:p>
      </dgm:t>
    </dgm:pt>
    <dgm:pt modelId="{63643FE0-DD46-4E5B-8DD1-8DDA213AC227}" type="sibTrans" cxnId="{57B6B555-5172-41B8-B3AD-A34DF2EBE34B}">
      <dgm:prSet/>
      <dgm:spPr/>
      <dgm:t>
        <a:bodyPr/>
        <a:lstStyle/>
        <a:p>
          <a:endParaRPr lang="en-GB"/>
        </a:p>
      </dgm:t>
    </dgm:pt>
    <dgm:pt modelId="{F517300A-4466-4F7F-9588-97484878D7D3}" type="pres">
      <dgm:prSet presAssocID="{2B5296A1-AC12-4C29-B5FE-E20B5069F3E5}" presName="Name0" presStyleCnt="0">
        <dgm:presLayoutVars>
          <dgm:dir/>
          <dgm:animLvl val="lvl"/>
          <dgm:resizeHandles val="exact"/>
        </dgm:presLayoutVars>
      </dgm:prSet>
      <dgm:spPr/>
    </dgm:pt>
    <dgm:pt modelId="{422F2582-EED1-4722-813E-3803EFC32492}" type="pres">
      <dgm:prSet presAssocID="{57BCBB46-81EA-412A-A05A-EFAA5E792631}" presName="Name8" presStyleCnt="0"/>
      <dgm:spPr/>
    </dgm:pt>
    <dgm:pt modelId="{F8B27AA9-440C-451B-B60C-CAFAF198DBBC}" type="pres">
      <dgm:prSet presAssocID="{57BCBB46-81EA-412A-A05A-EFAA5E792631}" presName="level" presStyleLbl="node1" presStyleIdx="0" presStyleCnt="5" custLinFactNeighborY="2033">
        <dgm:presLayoutVars>
          <dgm:chMax val="1"/>
          <dgm:bulletEnabled val="1"/>
        </dgm:presLayoutVars>
      </dgm:prSet>
      <dgm:spPr/>
    </dgm:pt>
    <dgm:pt modelId="{09506D46-B840-4B7B-93C9-C6310D449315}" type="pres">
      <dgm:prSet presAssocID="{57BCBB46-81EA-412A-A05A-EFAA5E792631}" presName="levelTx" presStyleLbl="revTx" presStyleIdx="0" presStyleCnt="0">
        <dgm:presLayoutVars>
          <dgm:chMax val="1"/>
          <dgm:bulletEnabled val="1"/>
        </dgm:presLayoutVars>
      </dgm:prSet>
      <dgm:spPr/>
    </dgm:pt>
    <dgm:pt modelId="{2C4FFE5D-9CD4-414B-B6BC-C14E62D0122D}" type="pres">
      <dgm:prSet presAssocID="{9F07BF10-6368-47C1-8952-AD25FD4125DC}" presName="Name8" presStyleCnt="0"/>
      <dgm:spPr/>
    </dgm:pt>
    <dgm:pt modelId="{FEC81313-64D6-4090-BABC-5F9CE946F2A0}" type="pres">
      <dgm:prSet presAssocID="{9F07BF10-6368-47C1-8952-AD25FD4125DC}" presName="level" presStyleLbl="node1" presStyleIdx="1" presStyleCnt="5">
        <dgm:presLayoutVars>
          <dgm:chMax val="1"/>
          <dgm:bulletEnabled val="1"/>
        </dgm:presLayoutVars>
      </dgm:prSet>
      <dgm:spPr/>
    </dgm:pt>
    <dgm:pt modelId="{69812242-EC93-42BF-B50D-3209543AD35D}" type="pres">
      <dgm:prSet presAssocID="{9F07BF10-6368-47C1-8952-AD25FD4125DC}" presName="levelTx" presStyleLbl="revTx" presStyleIdx="0" presStyleCnt="0">
        <dgm:presLayoutVars>
          <dgm:chMax val="1"/>
          <dgm:bulletEnabled val="1"/>
        </dgm:presLayoutVars>
      </dgm:prSet>
      <dgm:spPr/>
    </dgm:pt>
    <dgm:pt modelId="{20F05E3E-A89E-416A-BB51-E4FE2CAC5E8F}" type="pres">
      <dgm:prSet presAssocID="{538F5DFA-38AE-4220-9FB7-6EB48AC64C38}" presName="Name8" presStyleCnt="0"/>
      <dgm:spPr/>
    </dgm:pt>
    <dgm:pt modelId="{4B5B64BD-255E-40DC-B4AB-D8D640A0717F}" type="pres">
      <dgm:prSet presAssocID="{538F5DFA-38AE-4220-9FB7-6EB48AC64C38}" presName="level" presStyleLbl="node1" presStyleIdx="2" presStyleCnt="5">
        <dgm:presLayoutVars>
          <dgm:chMax val="1"/>
          <dgm:bulletEnabled val="1"/>
        </dgm:presLayoutVars>
      </dgm:prSet>
      <dgm:spPr/>
    </dgm:pt>
    <dgm:pt modelId="{F3821047-226D-46A8-99B6-DC22950F5479}" type="pres">
      <dgm:prSet presAssocID="{538F5DFA-38AE-4220-9FB7-6EB48AC64C38}" presName="levelTx" presStyleLbl="revTx" presStyleIdx="0" presStyleCnt="0">
        <dgm:presLayoutVars>
          <dgm:chMax val="1"/>
          <dgm:bulletEnabled val="1"/>
        </dgm:presLayoutVars>
      </dgm:prSet>
      <dgm:spPr/>
    </dgm:pt>
    <dgm:pt modelId="{28DA1FB9-674B-43BD-A270-6A2E7988ED15}" type="pres">
      <dgm:prSet presAssocID="{A39185AB-E95E-4242-8DDE-AC6B270A3BE1}" presName="Name8" presStyleCnt="0"/>
      <dgm:spPr/>
    </dgm:pt>
    <dgm:pt modelId="{49B949A9-0440-4A38-A41E-DAB0AEDAB96A}" type="pres">
      <dgm:prSet presAssocID="{A39185AB-E95E-4242-8DDE-AC6B270A3BE1}" presName="level" presStyleLbl="node1" presStyleIdx="3" presStyleCnt="5">
        <dgm:presLayoutVars>
          <dgm:chMax val="1"/>
          <dgm:bulletEnabled val="1"/>
        </dgm:presLayoutVars>
      </dgm:prSet>
      <dgm:spPr/>
    </dgm:pt>
    <dgm:pt modelId="{F63CB462-6B43-428F-B1E1-3D8B6798EF2D}" type="pres">
      <dgm:prSet presAssocID="{A39185AB-E95E-4242-8DDE-AC6B270A3BE1}" presName="levelTx" presStyleLbl="revTx" presStyleIdx="0" presStyleCnt="0">
        <dgm:presLayoutVars>
          <dgm:chMax val="1"/>
          <dgm:bulletEnabled val="1"/>
        </dgm:presLayoutVars>
      </dgm:prSet>
      <dgm:spPr/>
    </dgm:pt>
    <dgm:pt modelId="{E4A90BD3-020E-4FA5-A698-165586D89316}" type="pres">
      <dgm:prSet presAssocID="{041BBA99-1292-49FC-AB4D-7C6F13791A94}" presName="Name8" presStyleCnt="0"/>
      <dgm:spPr/>
    </dgm:pt>
    <dgm:pt modelId="{B6BB420E-4B86-4644-9C01-485BA3049042}" type="pres">
      <dgm:prSet presAssocID="{041BBA99-1292-49FC-AB4D-7C6F13791A94}" presName="level" presStyleLbl="node1" presStyleIdx="4" presStyleCnt="5">
        <dgm:presLayoutVars>
          <dgm:chMax val="1"/>
          <dgm:bulletEnabled val="1"/>
        </dgm:presLayoutVars>
      </dgm:prSet>
      <dgm:spPr/>
    </dgm:pt>
    <dgm:pt modelId="{4F9AA6D2-4639-4F1C-B692-E534C1905A3A}" type="pres">
      <dgm:prSet presAssocID="{041BBA99-1292-49FC-AB4D-7C6F13791A94}" presName="levelTx" presStyleLbl="revTx" presStyleIdx="0" presStyleCnt="0">
        <dgm:presLayoutVars>
          <dgm:chMax val="1"/>
          <dgm:bulletEnabled val="1"/>
        </dgm:presLayoutVars>
      </dgm:prSet>
      <dgm:spPr/>
    </dgm:pt>
  </dgm:ptLst>
  <dgm:cxnLst>
    <dgm:cxn modelId="{0FC3140B-3DA7-4FB6-9D8E-11C0CCD8E8D2}" type="presOf" srcId="{9F07BF10-6368-47C1-8952-AD25FD4125DC}" destId="{FEC81313-64D6-4090-BABC-5F9CE946F2A0}" srcOrd="0" destOrd="0" presId="urn:microsoft.com/office/officeart/2005/8/layout/pyramid3"/>
    <dgm:cxn modelId="{889F8916-EC64-4F15-8365-A653ADA0572D}" srcId="{2B5296A1-AC12-4C29-B5FE-E20B5069F3E5}" destId="{57BCBB46-81EA-412A-A05A-EFAA5E792631}" srcOrd="0" destOrd="0" parTransId="{D22A88C6-AD5C-4C7A-A2FE-3B2B2E517746}" sibTransId="{69364052-E1BD-4484-AA48-DCCBB92D9711}"/>
    <dgm:cxn modelId="{9413B75F-D919-43CB-AA8B-6590E8FA64F3}" srcId="{2B5296A1-AC12-4C29-B5FE-E20B5069F3E5}" destId="{041BBA99-1292-49FC-AB4D-7C6F13791A94}" srcOrd="4" destOrd="0" parTransId="{614269A2-E661-45A9-B1B4-88B1A7E2EE22}" sibTransId="{F16A3005-4F6F-4A4B-8572-2B02D2AC843A}"/>
    <dgm:cxn modelId="{2C3AA843-3CC7-4C9D-970F-27D7730E0461}" type="presOf" srcId="{538F5DFA-38AE-4220-9FB7-6EB48AC64C38}" destId="{F3821047-226D-46A8-99B6-DC22950F5479}" srcOrd="1" destOrd="0" presId="urn:microsoft.com/office/officeart/2005/8/layout/pyramid3"/>
    <dgm:cxn modelId="{E695B943-E638-4EA6-9D49-A7AE9B3A4629}" type="presOf" srcId="{A39185AB-E95E-4242-8DDE-AC6B270A3BE1}" destId="{F63CB462-6B43-428F-B1E1-3D8B6798EF2D}" srcOrd="1" destOrd="0" presId="urn:microsoft.com/office/officeart/2005/8/layout/pyramid3"/>
    <dgm:cxn modelId="{4DD38B50-9BC6-4BF0-8A24-C19F844D1173}" type="presOf" srcId="{9F07BF10-6368-47C1-8952-AD25FD4125DC}" destId="{69812242-EC93-42BF-B50D-3209543AD35D}" srcOrd="1" destOrd="0" presId="urn:microsoft.com/office/officeart/2005/8/layout/pyramid3"/>
    <dgm:cxn modelId="{57B6B555-5172-41B8-B3AD-A34DF2EBE34B}" srcId="{2B5296A1-AC12-4C29-B5FE-E20B5069F3E5}" destId="{A39185AB-E95E-4242-8DDE-AC6B270A3BE1}" srcOrd="3" destOrd="0" parTransId="{CA34CA90-8472-46EB-93B9-3601702E9059}" sibTransId="{63643FE0-DD46-4E5B-8DD1-8DDA213AC227}"/>
    <dgm:cxn modelId="{6C7AA77A-2A1A-4756-A542-F82E4B014803}" type="presOf" srcId="{041BBA99-1292-49FC-AB4D-7C6F13791A94}" destId="{B6BB420E-4B86-4644-9C01-485BA3049042}" srcOrd="0" destOrd="0" presId="urn:microsoft.com/office/officeart/2005/8/layout/pyramid3"/>
    <dgm:cxn modelId="{2AE13B7C-77E0-4BD8-951A-33B75AE56B24}" srcId="{2B5296A1-AC12-4C29-B5FE-E20B5069F3E5}" destId="{9F07BF10-6368-47C1-8952-AD25FD4125DC}" srcOrd="1" destOrd="0" parTransId="{376DC9FD-F238-4FD1-9C7D-92E997C4DF8A}" sibTransId="{7A4A8158-60DB-44C5-B498-095581C90274}"/>
    <dgm:cxn modelId="{A239BD89-AF58-4B60-869D-E9482A59A2F3}" type="presOf" srcId="{57BCBB46-81EA-412A-A05A-EFAA5E792631}" destId="{09506D46-B840-4B7B-93C9-C6310D449315}" srcOrd="1" destOrd="0" presId="urn:microsoft.com/office/officeart/2005/8/layout/pyramid3"/>
    <dgm:cxn modelId="{D8E4F0B4-DC4B-4707-97DA-386070C42F64}" type="presOf" srcId="{A39185AB-E95E-4242-8DDE-AC6B270A3BE1}" destId="{49B949A9-0440-4A38-A41E-DAB0AEDAB96A}" srcOrd="0" destOrd="0" presId="urn:microsoft.com/office/officeart/2005/8/layout/pyramid3"/>
    <dgm:cxn modelId="{711EFBC8-15E8-4C9E-ACDA-E898601E4C69}" srcId="{2B5296A1-AC12-4C29-B5FE-E20B5069F3E5}" destId="{538F5DFA-38AE-4220-9FB7-6EB48AC64C38}" srcOrd="2" destOrd="0" parTransId="{8E7FAB06-6939-4353-B345-FCD30C2C9875}" sibTransId="{4F199F84-1264-4402-81A9-4C6CF34454C5}"/>
    <dgm:cxn modelId="{CDAA4AD6-896F-4447-87C0-A71A71D3D57A}" type="presOf" srcId="{57BCBB46-81EA-412A-A05A-EFAA5E792631}" destId="{F8B27AA9-440C-451B-B60C-CAFAF198DBBC}" srcOrd="0" destOrd="0" presId="urn:microsoft.com/office/officeart/2005/8/layout/pyramid3"/>
    <dgm:cxn modelId="{2C6099F2-380B-4961-A3B5-1E754381DF5B}" type="presOf" srcId="{538F5DFA-38AE-4220-9FB7-6EB48AC64C38}" destId="{4B5B64BD-255E-40DC-B4AB-D8D640A0717F}" srcOrd="0" destOrd="0" presId="urn:microsoft.com/office/officeart/2005/8/layout/pyramid3"/>
    <dgm:cxn modelId="{CBB17EF3-6F22-4B3E-8511-550F4C5D694F}" type="presOf" srcId="{041BBA99-1292-49FC-AB4D-7C6F13791A94}" destId="{4F9AA6D2-4639-4F1C-B692-E534C1905A3A}" srcOrd="1" destOrd="0" presId="urn:microsoft.com/office/officeart/2005/8/layout/pyramid3"/>
    <dgm:cxn modelId="{5BA1F0FC-A958-4CC1-BD52-DE1099107863}" type="presOf" srcId="{2B5296A1-AC12-4C29-B5FE-E20B5069F3E5}" destId="{F517300A-4466-4F7F-9588-97484878D7D3}" srcOrd="0" destOrd="0" presId="urn:microsoft.com/office/officeart/2005/8/layout/pyramid3"/>
    <dgm:cxn modelId="{821E5666-07E0-4C2E-AB58-55382E22479E}" type="presParOf" srcId="{F517300A-4466-4F7F-9588-97484878D7D3}" destId="{422F2582-EED1-4722-813E-3803EFC32492}" srcOrd="0" destOrd="0" presId="urn:microsoft.com/office/officeart/2005/8/layout/pyramid3"/>
    <dgm:cxn modelId="{08A6FC24-3581-4267-8D19-ABE65610947D}" type="presParOf" srcId="{422F2582-EED1-4722-813E-3803EFC32492}" destId="{F8B27AA9-440C-451B-B60C-CAFAF198DBBC}" srcOrd="0" destOrd="0" presId="urn:microsoft.com/office/officeart/2005/8/layout/pyramid3"/>
    <dgm:cxn modelId="{D24693D8-8A8E-4EA2-A366-B4CF77942B41}" type="presParOf" srcId="{422F2582-EED1-4722-813E-3803EFC32492}" destId="{09506D46-B840-4B7B-93C9-C6310D449315}" srcOrd="1" destOrd="0" presId="urn:microsoft.com/office/officeart/2005/8/layout/pyramid3"/>
    <dgm:cxn modelId="{630B50DC-947B-43B4-8DE8-9672FBC5865B}" type="presParOf" srcId="{F517300A-4466-4F7F-9588-97484878D7D3}" destId="{2C4FFE5D-9CD4-414B-B6BC-C14E62D0122D}" srcOrd="1" destOrd="0" presId="urn:microsoft.com/office/officeart/2005/8/layout/pyramid3"/>
    <dgm:cxn modelId="{EABC3BDB-A8A1-4933-B289-ED97BFE276F3}" type="presParOf" srcId="{2C4FFE5D-9CD4-414B-B6BC-C14E62D0122D}" destId="{FEC81313-64D6-4090-BABC-5F9CE946F2A0}" srcOrd="0" destOrd="0" presId="urn:microsoft.com/office/officeart/2005/8/layout/pyramid3"/>
    <dgm:cxn modelId="{B5A6A205-3321-4442-8663-550128458740}" type="presParOf" srcId="{2C4FFE5D-9CD4-414B-B6BC-C14E62D0122D}" destId="{69812242-EC93-42BF-B50D-3209543AD35D}" srcOrd="1" destOrd="0" presId="urn:microsoft.com/office/officeart/2005/8/layout/pyramid3"/>
    <dgm:cxn modelId="{9F8558E9-5817-4512-AE3D-4B0B9E06DB89}" type="presParOf" srcId="{F517300A-4466-4F7F-9588-97484878D7D3}" destId="{20F05E3E-A89E-416A-BB51-E4FE2CAC5E8F}" srcOrd="2" destOrd="0" presId="urn:microsoft.com/office/officeart/2005/8/layout/pyramid3"/>
    <dgm:cxn modelId="{7FAEEBA3-DCC8-46E1-8171-6616F6450E52}" type="presParOf" srcId="{20F05E3E-A89E-416A-BB51-E4FE2CAC5E8F}" destId="{4B5B64BD-255E-40DC-B4AB-D8D640A0717F}" srcOrd="0" destOrd="0" presId="urn:microsoft.com/office/officeart/2005/8/layout/pyramid3"/>
    <dgm:cxn modelId="{3D6828EA-CE85-4088-BB2C-8E33594FA3AD}" type="presParOf" srcId="{20F05E3E-A89E-416A-BB51-E4FE2CAC5E8F}" destId="{F3821047-226D-46A8-99B6-DC22950F5479}" srcOrd="1" destOrd="0" presId="urn:microsoft.com/office/officeart/2005/8/layout/pyramid3"/>
    <dgm:cxn modelId="{27CBC048-187F-4139-9F70-A3FD00F014C7}" type="presParOf" srcId="{F517300A-4466-4F7F-9588-97484878D7D3}" destId="{28DA1FB9-674B-43BD-A270-6A2E7988ED15}" srcOrd="3" destOrd="0" presId="urn:microsoft.com/office/officeart/2005/8/layout/pyramid3"/>
    <dgm:cxn modelId="{041451E9-07B6-479E-AC92-980712421363}" type="presParOf" srcId="{28DA1FB9-674B-43BD-A270-6A2E7988ED15}" destId="{49B949A9-0440-4A38-A41E-DAB0AEDAB96A}" srcOrd="0" destOrd="0" presId="urn:microsoft.com/office/officeart/2005/8/layout/pyramid3"/>
    <dgm:cxn modelId="{6297940B-ACF0-4A6D-BC6B-810BD8A90635}" type="presParOf" srcId="{28DA1FB9-674B-43BD-A270-6A2E7988ED15}" destId="{F63CB462-6B43-428F-B1E1-3D8B6798EF2D}" srcOrd="1" destOrd="0" presId="urn:microsoft.com/office/officeart/2005/8/layout/pyramid3"/>
    <dgm:cxn modelId="{E2C00764-9A1E-4D9D-92B6-72D68B3776CB}" type="presParOf" srcId="{F517300A-4466-4F7F-9588-97484878D7D3}" destId="{E4A90BD3-020E-4FA5-A698-165586D89316}" srcOrd="4" destOrd="0" presId="urn:microsoft.com/office/officeart/2005/8/layout/pyramid3"/>
    <dgm:cxn modelId="{9C589794-6AF1-4072-A8BA-7D132B95E74D}" type="presParOf" srcId="{E4A90BD3-020E-4FA5-A698-165586D89316}" destId="{B6BB420E-4B86-4644-9C01-485BA3049042}" srcOrd="0" destOrd="0" presId="urn:microsoft.com/office/officeart/2005/8/layout/pyramid3"/>
    <dgm:cxn modelId="{5B49CDC0-8139-4C99-8488-CC5890FC2433}" type="presParOf" srcId="{E4A90BD3-020E-4FA5-A698-165586D89316}" destId="{4F9AA6D2-4639-4F1C-B692-E534C1905A3A}"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D26557-0AAC-417A-9D92-5C824C606EFB}"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GB"/>
        </a:p>
      </dgm:t>
    </dgm:pt>
    <dgm:pt modelId="{6FA73DDB-5ED1-43E8-96B5-A107E9A19CBB}">
      <dgm:prSet phldrT="[Text]"/>
      <dgm:spPr/>
      <dgm:t>
        <a:bodyPr/>
        <a:lstStyle/>
        <a:p>
          <a:r>
            <a:rPr lang="en-GB" dirty="0"/>
            <a:t>Cross the zebra crossing</a:t>
          </a:r>
        </a:p>
      </dgm:t>
    </dgm:pt>
    <dgm:pt modelId="{8D0A97B0-9FA6-42C6-80BB-34D724F58147}" type="parTrans" cxnId="{CE077C0B-7C3E-425F-A7DC-A5B7C4EF4CE6}">
      <dgm:prSet/>
      <dgm:spPr/>
      <dgm:t>
        <a:bodyPr/>
        <a:lstStyle/>
        <a:p>
          <a:endParaRPr lang="en-GB"/>
        </a:p>
      </dgm:t>
    </dgm:pt>
    <dgm:pt modelId="{9324DF61-275F-4F15-B783-AE456D02A8B2}" type="sibTrans" cxnId="{CE077C0B-7C3E-425F-A7DC-A5B7C4EF4CE6}">
      <dgm:prSet/>
      <dgm:spPr/>
      <dgm:t>
        <a:bodyPr/>
        <a:lstStyle/>
        <a:p>
          <a:endParaRPr lang="en-GB"/>
        </a:p>
      </dgm:t>
    </dgm:pt>
    <dgm:pt modelId="{6B51BDC0-CC8D-4EFE-8EB3-CA13B93A23BF}">
      <dgm:prSet phldrT="[Text]"/>
      <dgm:spPr/>
      <dgm:t>
        <a:bodyPr/>
        <a:lstStyle/>
        <a:p>
          <a:r>
            <a:rPr lang="en-GB" dirty="0"/>
            <a:t>Left over the roundabout</a:t>
          </a:r>
        </a:p>
      </dgm:t>
    </dgm:pt>
    <dgm:pt modelId="{14D9327F-D98E-4469-9DB7-A49461F382A5}" type="parTrans" cxnId="{A50E8AF9-CA70-43E5-876A-E21E62F68619}">
      <dgm:prSet/>
      <dgm:spPr/>
      <dgm:t>
        <a:bodyPr/>
        <a:lstStyle/>
        <a:p>
          <a:endParaRPr lang="en-GB"/>
        </a:p>
      </dgm:t>
    </dgm:pt>
    <dgm:pt modelId="{B373BFD4-8936-4461-8FB4-6E1CAEDBC7ED}" type="sibTrans" cxnId="{A50E8AF9-CA70-43E5-876A-E21E62F68619}">
      <dgm:prSet/>
      <dgm:spPr/>
      <dgm:t>
        <a:bodyPr/>
        <a:lstStyle/>
        <a:p>
          <a:endParaRPr lang="en-GB"/>
        </a:p>
      </dgm:t>
    </dgm:pt>
    <dgm:pt modelId="{DE9AD4CC-65B8-4247-8A8E-560C674D752D}">
      <dgm:prSet phldrT="[Text]"/>
      <dgm:spPr/>
      <dgm:t>
        <a:bodyPr/>
        <a:lstStyle/>
        <a:p>
          <a:r>
            <a:rPr lang="en-GB" dirty="0"/>
            <a:t>Cross the main road</a:t>
          </a:r>
        </a:p>
      </dgm:t>
    </dgm:pt>
    <dgm:pt modelId="{B36B7284-5D07-401E-BE06-3F8F77DF4C7E}" type="parTrans" cxnId="{C00A27D8-7A7E-4141-B2B5-C260C46724B5}">
      <dgm:prSet/>
      <dgm:spPr/>
      <dgm:t>
        <a:bodyPr/>
        <a:lstStyle/>
        <a:p>
          <a:endParaRPr lang="en-GB"/>
        </a:p>
      </dgm:t>
    </dgm:pt>
    <dgm:pt modelId="{FC5EDB84-8DA7-45C2-8580-19DF6A74D10B}" type="sibTrans" cxnId="{C00A27D8-7A7E-4141-B2B5-C260C46724B5}">
      <dgm:prSet/>
      <dgm:spPr/>
      <dgm:t>
        <a:bodyPr/>
        <a:lstStyle/>
        <a:p>
          <a:endParaRPr lang="en-GB"/>
        </a:p>
      </dgm:t>
    </dgm:pt>
    <dgm:pt modelId="{3D15E847-0442-4626-AC95-9FF171A245FC}">
      <dgm:prSet/>
      <dgm:spPr/>
      <dgm:t>
        <a:bodyPr/>
        <a:lstStyle/>
        <a:p>
          <a:r>
            <a:rPr lang="en-GB" dirty="0"/>
            <a:t>Down the steps</a:t>
          </a:r>
        </a:p>
      </dgm:t>
    </dgm:pt>
    <dgm:pt modelId="{7AEF4DB1-145D-4AC3-BA42-2BA5A0F4882D}" type="parTrans" cxnId="{BB283027-F33C-44EF-825B-61E2D9AEA026}">
      <dgm:prSet/>
      <dgm:spPr/>
      <dgm:t>
        <a:bodyPr/>
        <a:lstStyle/>
        <a:p>
          <a:endParaRPr lang="en-GB"/>
        </a:p>
      </dgm:t>
    </dgm:pt>
    <dgm:pt modelId="{D7335E88-9920-45D9-8B4F-A04B31368A5E}" type="sibTrans" cxnId="{BB283027-F33C-44EF-825B-61E2D9AEA026}">
      <dgm:prSet/>
      <dgm:spPr/>
      <dgm:t>
        <a:bodyPr/>
        <a:lstStyle/>
        <a:p>
          <a:endParaRPr lang="en-GB"/>
        </a:p>
      </dgm:t>
    </dgm:pt>
    <dgm:pt modelId="{071B68CC-7C53-4061-9BCE-48F8D35E52BC}">
      <dgm:prSet/>
      <dgm:spPr/>
      <dgm:t>
        <a:bodyPr/>
        <a:lstStyle/>
        <a:p>
          <a:r>
            <a:rPr lang="en-GB" dirty="0"/>
            <a:t>Cross the zebra crossing</a:t>
          </a:r>
        </a:p>
      </dgm:t>
    </dgm:pt>
    <dgm:pt modelId="{51B23E11-189C-4F0C-993D-E6518E431A29}" type="parTrans" cxnId="{B3A55C1F-7B87-47A4-9899-C7CD5B81FF4F}">
      <dgm:prSet/>
      <dgm:spPr/>
      <dgm:t>
        <a:bodyPr/>
        <a:lstStyle/>
        <a:p>
          <a:endParaRPr lang="en-GB"/>
        </a:p>
      </dgm:t>
    </dgm:pt>
    <dgm:pt modelId="{3F7D4ED6-436D-4C22-BD8B-F452D55C799F}" type="sibTrans" cxnId="{B3A55C1F-7B87-47A4-9899-C7CD5B81FF4F}">
      <dgm:prSet/>
      <dgm:spPr/>
      <dgm:t>
        <a:bodyPr/>
        <a:lstStyle/>
        <a:p>
          <a:endParaRPr lang="en-GB"/>
        </a:p>
      </dgm:t>
    </dgm:pt>
    <dgm:pt modelId="{FDAA0B7A-64B3-483A-952D-A3883E976C51}" type="pres">
      <dgm:prSet presAssocID="{7ED26557-0AAC-417A-9D92-5C824C606EFB}" presName="Name0" presStyleCnt="0">
        <dgm:presLayoutVars>
          <dgm:dir/>
          <dgm:resizeHandles val="exact"/>
        </dgm:presLayoutVars>
      </dgm:prSet>
      <dgm:spPr/>
    </dgm:pt>
    <dgm:pt modelId="{BDA69CB5-0DDF-4600-B6B2-4FC5B3C72CAF}" type="pres">
      <dgm:prSet presAssocID="{6FA73DDB-5ED1-43E8-96B5-A107E9A19CBB}" presName="node" presStyleLbl="node1" presStyleIdx="0" presStyleCnt="5">
        <dgm:presLayoutVars>
          <dgm:bulletEnabled val="1"/>
        </dgm:presLayoutVars>
      </dgm:prSet>
      <dgm:spPr/>
    </dgm:pt>
    <dgm:pt modelId="{6086110F-66A7-4653-9DB1-2EFCFD73FC30}" type="pres">
      <dgm:prSet presAssocID="{9324DF61-275F-4F15-B783-AE456D02A8B2}" presName="sibTrans" presStyleLbl="sibTrans2D1" presStyleIdx="0" presStyleCnt="4"/>
      <dgm:spPr/>
    </dgm:pt>
    <dgm:pt modelId="{247AC1AC-EBB6-45BA-A22B-E99B80CCA3EB}" type="pres">
      <dgm:prSet presAssocID="{9324DF61-275F-4F15-B783-AE456D02A8B2}" presName="connectorText" presStyleLbl="sibTrans2D1" presStyleIdx="0" presStyleCnt="4"/>
      <dgm:spPr/>
    </dgm:pt>
    <dgm:pt modelId="{255A739B-3AE9-49D6-B77B-8F28A969CEA7}" type="pres">
      <dgm:prSet presAssocID="{6B51BDC0-CC8D-4EFE-8EB3-CA13B93A23BF}" presName="node" presStyleLbl="node1" presStyleIdx="1" presStyleCnt="5">
        <dgm:presLayoutVars>
          <dgm:bulletEnabled val="1"/>
        </dgm:presLayoutVars>
      </dgm:prSet>
      <dgm:spPr/>
    </dgm:pt>
    <dgm:pt modelId="{6A0328A0-18D0-455A-B085-54CE401A3030}" type="pres">
      <dgm:prSet presAssocID="{B373BFD4-8936-4461-8FB4-6E1CAEDBC7ED}" presName="sibTrans" presStyleLbl="sibTrans2D1" presStyleIdx="1" presStyleCnt="4"/>
      <dgm:spPr/>
    </dgm:pt>
    <dgm:pt modelId="{3CF5846F-D230-4A5B-A5F0-2673D5F154BB}" type="pres">
      <dgm:prSet presAssocID="{B373BFD4-8936-4461-8FB4-6E1CAEDBC7ED}" presName="connectorText" presStyleLbl="sibTrans2D1" presStyleIdx="1" presStyleCnt="4"/>
      <dgm:spPr/>
    </dgm:pt>
    <dgm:pt modelId="{3FAADE23-BB60-46AA-8708-B502B6F71A81}" type="pres">
      <dgm:prSet presAssocID="{DE9AD4CC-65B8-4247-8A8E-560C674D752D}" presName="node" presStyleLbl="node1" presStyleIdx="2" presStyleCnt="5">
        <dgm:presLayoutVars>
          <dgm:bulletEnabled val="1"/>
        </dgm:presLayoutVars>
      </dgm:prSet>
      <dgm:spPr/>
    </dgm:pt>
    <dgm:pt modelId="{696323B9-A17E-41C0-A089-6D091FB3FCFF}" type="pres">
      <dgm:prSet presAssocID="{FC5EDB84-8DA7-45C2-8580-19DF6A74D10B}" presName="sibTrans" presStyleLbl="sibTrans2D1" presStyleIdx="2" presStyleCnt="4"/>
      <dgm:spPr/>
    </dgm:pt>
    <dgm:pt modelId="{22D756EE-0442-46F2-8BCA-8DF6BF19AB14}" type="pres">
      <dgm:prSet presAssocID="{FC5EDB84-8DA7-45C2-8580-19DF6A74D10B}" presName="connectorText" presStyleLbl="sibTrans2D1" presStyleIdx="2" presStyleCnt="4"/>
      <dgm:spPr/>
    </dgm:pt>
    <dgm:pt modelId="{98EEFCA6-12A4-45A7-918B-E31676C7D946}" type="pres">
      <dgm:prSet presAssocID="{3D15E847-0442-4626-AC95-9FF171A245FC}" presName="node" presStyleLbl="node1" presStyleIdx="3" presStyleCnt="5">
        <dgm:presLayoutVars>
          <dgm:bulletEnabled val="1"/>
        </dgm:presLayoutVars>
      </dgm:prSet>
      <dgm:spPr/>
    </dgm:pt>
    <dgm:pt modelId="{C968898A-DFEC-424B-8E15-D0E7C0AC1B9D}" type="pres">
      <dgm:prSet presAssocID="{D7335E88-9920-45D9-8B4F-A04B31368A5E}" presName="sibTrans" presStyleLbl="sibTrans2D1" presStyleIdx="3" presStyleCnt="4"/>
      <dgm:spPr/>
    </dgm:pt>
    <dgm:pt modelId="{FFB823AC-05C1-4807-B679-A0F32DA7263C}" type="pres">
      <dgm:prSet presAssocID="{D7335E88-9920-45D9-8B4F-A04B31368A5E}" presName="connectorText" presStyleLbl="sibTrans2D1" presStyleIdx="3" presStyleCnt="4"/>
      <dgm:spPr/>
    </dgm:pt>
    <dgm:pt modelId="{388DF9B8-611C-4DD2-8406-5318AA1C8D26}" type="pres">
      <dgm:prSet presAssocID="{071B68CC-7C53-4061-9BCE-48F8D35E52BC}" presName="node" presStyleLbl="node1" presStyleIdx="4" presStyleCnt="5">
        <dgm:presLayoutVars>
          <dgm:bulletEnabled val="1"/>
        </dgm:presLayoutVars>
      </dgm:prSet>
      <dgm:spPr/>
    </dgm:pt>
  </dgm:ptLst>
  <dgm:cxnLst>
    <dgm:cxn modelId="{14F72007-7518-4056-A42F-1B0C6370E52F}" type="presOf" srcId="{6FA73DDB-5ED1-43E8-96B5-A107E9A19CBB}" destId="{BDA69CB5-0DDF-4600-B6B2-4FC5B3C72CAF}" srcOrd="0" destOrd="0" presId="urn:microsoft.com/office/officeart/2005/8/layout/process1"/>
    <dgm:cxn modelId="{47400A09-4324-47F7-87FA-64AEBD815D4F}" type="presOf" srcId="{DE9AD4CC-65B8-4247-8A8E-560C674D752D}" destId="{3FAADE23-BB60-46AA-8708-B502B6F71A81}" srcOrd="0" destOrd="0" presId="urn:microsoft.com/office/officeart/2005/8/layout/process1"/>
    <dgm:cxn modelId="{CE077C0B-7C3E-425F-A7DC-A5B7C4EF4CE6}" srcId="{7ED26557-0AAC-417A-9D92-5C824C606EFB}" destId="{6FA73DDB-5ED1-43E8-96B5-A107E9A19CBB}" srcOrd="0" destOrd="0" parTransId="{8D0A97B0-9FA6-42C6-80BB-34D724F58147}" sibTransId="{9324DF61-275F-4F15-B783-AE456D02A8B2}"/>
    <dgm:cxn modelId="{B3A55C1F-7B87-47A4-9899-C7CD5B81FF4F}" srcId="{7ED26557-0AAC-417A-9D92-5C824C606EFB}" destId="{071B68CC-7C53-4061-9BCE-48F8D35E52BC}" srcOrd="4" destOrd="0" parTransId="{51B23E11-189C-4F0C-993D-E6518E431A29}" sibTransId="{3F7D4ED6-436D-4C22-BD8B-F452D55C799F}"/>
    <dgm:cxn modelId="{BB283027-F33C-44EF-825B-61E2D9AEA026}" srcId="{7ED26557-0AAC-417A-9D92-5C824C606EFB}" destId="{3D15E847-0442-4626-AC95-9FF171A245FC}" srcOrd="3" destOrd="0" parTransId="{7AEF4DB1-145D-4AC3-BA42-2BA5A0F4882D}" sibTransId="{D7335E88-9920-45D9-8B4F-A04B31368A5E}"/>
    <dgm:cxn modelId="{CF3B4831-FB02-458E-A849-C53E9C1A6D50}" type="presOf" srcId="{9324DF61-275F-4F15-B783-AE456D02A8B2}" destId="{247AC1AC-EBB6-45BA-A22B-E99B80CCA3EB}" srcOrd="1" destOrd="0" presId="urn:microsoft.com/office/officeart/2005/8/layout/process1"/>
    <dgm:cxn modelId="{9F54C73B-80D5-4871-BD35-AB5124B96E8D}" type="presOf" srcId="{FC5EDB84-8DA7-45C2-8580-19DF6A74D10B}" destId="{696323B9-A17E-41C0-A089-6D091FB3FCFF}" srcOrd="0" destOrd="0" presId="urn:microsoft.com/office/officeart/2005/8/layout/process1"/>
    <dgm:cxn modelId="{63C46244-E918-4673-80BE-74C1CB971D21}" type="presOf" srcId="{9324DF61-275F-4F15-B783-AE456D02A8B2}" destId="{6086110F-66A7-4653-9DB1-2EFCFD73FC30}" srcOrd="0" destOrd="0" presId="urn:microsoft.com/office/officeart/2005/8/layout/process1"/>
    <dgm:cxn modelId="{4E190D65-5382-4788-B186-A13B66D07045}" type="presOf" srcId="{7ED26557-0AAC-417A-9D92-5C824C606EFB}" destId="{FDAA0B7A-64B3-483A-952D-A3883E976C51}" srcOrd="0" destOrd="0" presId="urn:microsoft.com/office/officeart/2005/8/layout/process1"/>
    <dgm:cxn modelId="{63584C68-7068-4BF3-9604-13A836F26476}" type="presOf" srcId="{B373BFD4-8936-4461-8FB4-6E1CAEDBC7ED}" destId="{6A0328A0-18D0-455A-B085-54CE401A3030}" srcOrd="0" destOrd="0" presId="urn:microsoft.com/office/officeart/2005/8/layout/process1"/>
    <dgm:cxn modelId="{710057A1-3240-4B6C-B6F3-53CD2C403E7B}" type="presOf" srcId="{B373BFD4-8936-4461-8FB4-6E1CAEDBC7ED}" destId="{3CF5846F-D230-4A5B-A5F0-2673D5F154BB}" srcOrd="1" destOrd="0" presId="urn:microsoft.com/office/officeart/2005/8/layout/process1"/>
    <dgm:cxn modelId="{956FFBB2-C120-4494-AB15-D2C964DC6D96}" type="presOf" srcId="{6B51BDC0-CC8D-4EFE-8EB3-CA13B93A23BF}" destId="{255A739B-3AE9-49D6-B77B-8F28A969CEA7}" srcOrd="0" destOrd="0" presId="urn:microsoft.com/office/officeart/2005/8/layout/process1"/>
    <dgm:cxn modelId="{633833B4-5AA4-40F6-A1E1-B24597F62479}" type="presOf" srcId="{3D15E847-0442-4626-AC95-9FF171A245FC}" destId="{98EEFCA6-12A4-45A7-918B-E31676C7D946}" srcOrd="0" destOrd="0" presId="urn:microsoft.com/office/officeart/2005/8/layout/process1"/>
    <dgm:cxn modelId="{C00A27D8-7A7E-4141-B2B5-C260C46724B5}" srcId="{7ED26557-0AAC-417A-9D92-5C824C606EFB}" destId="{DE9AD4CC-65B8-4247-8A8E-560C674D752D}" srcOrd="2" destOrd="0" parTransId="{B36B7284-5D07-401E-BE06-3F8F77DF4C7E}" sibTransId="{FC5EDB84-8DA7-45C2-8580-19DF6A74D10B}"/>
    <dgm:cxn modelId="{3500EEDC-FE76-43D4-8065-796AC0B85AA9}" type="presOf" srcId="{D7335E88-9920-45D9-8B4F-A04B31368A5E}" destId="{C968898A-DFEC-424B-8E15-D0E7C0AC1B9D}" srcOrd="0" destOrd="0" presId="urn:microsoft.com/office/officeart/2005/8/layout/process1"/>
    <dgm:cxn modelId="{9F6926E9-B065-468B-8B18-D25C479EC593}" type="presOf" srcId="{FC5EDB84-8DA7-45C2-8580-19DF6A74D10B}" destId="{22D756EE-0442-46F2-8BCA-8DF6BF19AB14}" srcOrd="1" destOrd="0" presId="urn:microsoft.com/office/officeart/2005/8/layout/process1"/>
    <dgm:cxn modelId="{98F3EBF1-1094-4882-9FD1-7C3660BC36E5}" type="presOf" srcId="{D7335E88-9920-45D9-8B4F-A04B31368A5E}" destId="{FFB823AC-05C1-4807-B679-A0F32DA7263C}" srcOrd="1" destOrd="0" presId="urn:microsoft.com/office/officeart/2005/8/layout/process1"/>
    <dgm:cxn modelId="{A50833F7-F5D6-4983-8753-2C6176DCADCF}" type="presOf" srcId="{071B68CC-7C53-4061-9BCE-48F8D35E52BC}" destId="{388DF9B8-611C-4DD2-8406-5318AA1C8D26}" srcOrd="0" destOrd="0" presId="urn:microsoft.com/office/officeart/2005/8/layout/process1"/>
    <dgm:cxn modelId="{A50E8AF9-CA70-43E5-876A-E21E62F68619}" srcId="{7ED26557-0AAC-417A-9D92-5C824C606EFB}" destId="{6B51BDC0-CC8D-4EFE-8EB3-CA13B93A23BF}" srcOrd="1" destOrd="0" parTransId="{14D9327F-D98E-4469-9DB7-A49461F382A5}" sibTransId="{B373BFD4-8936-4461-8FB4-6E1CAEDBC7ED}"/>
    <dgm:cxn modelId="{500F1ECD-0EC6-4C24-9141-80FA77BA67C9}" type="presParOf" srcId="{FDAA0B7A-64B3-483A-952D-A3883E976C51}" destId="{BDA69CB5-0DDF-4600-B6B2-4FC5B3C72CAF}" srcOrd="0" destOrd="0" presId="urn:microsoft.com/office/officeart/2005/8/layout/process1"/>
    <dgm:cxn modelId="{CE450213-B799-41C6-8276-45C83CD96472}" type="presParOf" srcId="{FDAA0B7A-64B3-483A-952D-A3883E976C51}" destId="{6086110F-66A7-4653-9DB1-2EFCFD73FC30}" srcOrd="1" destOrd="0" presId="urn:microsoft.com/office/officeart/2005/8/layout/process1"/>
    <dgm:cxn modelId="{07FF5219-538D-4367-86DE-682F8CC5A1BF}" type="presParOf" srcId="{6086110F-66A7-4653-9DB1-2EFCFD73FC30}" destId="{247AC1AC-EBB6-45BA-A22B-E99B80CCA3EB}" srcOrd="0" destOrd="0" presId="urn:microsoft.com/office/officeart/2005/8/layout/process1"/>
    <dgm:cxn modelId="{AD1368C0-E58A-4222-9CA3-AAA47195E0F2}" type="presParOf" srcId="{FDAA0B7A-64B3-483A-952D-A3883E976C51}" destId="{255A739B-3AE9-49D6-B77B-8F28A969CEA7}" srcOrd="2" destOrd="0" presId="urn:microsoft.com/office/officeart/2005/8/layout/process1"/>
    <dgm:cxn modelId="{28BCDE3D-458C-4916-A61E-E85798183D7C}" type="presParOf" srcId="{FDAA0B7A-64B3-483A-952D-A3883E976C51}" destId="{6A0328A0-18D0-455A-B085-54CE401A3030}" srcOrd="3" destOrd="0" presId="urn:microsoft.com/office/officeart/2005/8/layout/process1"/>
    <dgm:cxn modelId="{403B7642-3CA7-4D9D-B27F-6BB7243A520E}" type="presParOf" srcId="{6A0328A0-18D0-455A-B085-54CE401A3030}" destId="{3CF5846F-D230-4A5B-A5F0-2673D5F154BB}" srcOrd="0" destOrd="0" presId="urn:microsoft.com/office/officeart/2005/8/layout/process1"/>
    <dgm:cxn modelId="{5ECFECE5-53A3-4F7D-A392-3B67DB048FBD}" type="presParOf" srcId="{FDAA0B7A-64B3-483A-952D-A3883E976C51}" destId="{3FAADE23-BB60-46AA-8708-B502B6F71A81}" srcOrd="4" destOrd="0" presId="urn:microsoft.com/office/officeart/2005/8/layout/process1"/>
    <dgm:cxn modelId="{38905DF6-E7A2-4C9D-8129-CFBE801A12A3}" type="presParOf" srcId="{FDAA0B7A-64B3-483A-952D-A3883E976C51}" destId="{696323B9-A17E-41C0-A089-6D091FB3FCFF}" srcOrd="5" destOrd="0" presId="urn:microsoft.com/office/officeart/2005/8/layout/process1"/>
    <dgm:cxn modelId="{E2D750E5-86CF-4508-9502-C57FB25E8FCC}" type="presParOf" srcId="{696323B9-A17E-41C0-A089-6D091FB3FCFF}" destId="{22D756EE-0442-46F2-8BCA-8DF6BF19AB14}" srcOrd="0" destOrd="0" presId="urn:microsoft.com/office/officeart/2005/8/layout/process1"/>
    <dgm:cxn modelId="{326B3B3C-3819-4744-95D5-61BA8E371E91}" type="presParOf" srcId="{FDAA0B7A-64B3-483A-952D-A3883E976C51}" destId="{98EEFCA6-12A4-45A7-918B-E31676C7D946}" srcOrd="6" destOrd="0" presId="urn:microsoft.com/office/officeart/2005/8/layout/process1"/>
    <dgm:cxn modelId="{F58D2933-DFEB-4307-A987-7FAD5EE67B18}" type="presParOf" srcId="{FDAA0B7A-64B3-483A-952D-A3883E976C51}" destId="{C968898A-DFEC-424B-8E15-D0E7C0AC1B9D}" srcOrd="7" destOrd="0" presId="urn:microsoft.com/office/officeart/2005/8/layout/process1"/>
    <dgm:cxn modelId="{2DA36DE5-49D0-4E23-A9DD-22B505A21C36}" type="presParOf" srcId="{C968898A-DFEC-424B-8E15-D0E7C0AC1B9D}" destId="{FFB823AC-05C1-4807-B679-A0F32DA7263C}" srcOrd="0" destOrd="0" presId="urn:microsoft.com/office/officeart/2005/8/layout/process1"/>
    <dgm:cxn modelId="{A1603B23-2A2C-420A-BF1A-2A31C894A3D6}" type="presParOf" srcId="{FDAA0B7A-64B3-483A-952D-A3883E976C51}" destId="{388DF9B8-611C-4DD2-8406-5318AA1C8D26}"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ED26557-0AAC-417A-9D92-5C824C606EFB}"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GB"/>
        </a:p>
      </dgm:t>
    </dgm:pt>
    <dgm:pt modelId="{6FA73DDB-5ED1-43E8-96B5-A107E9A19CBB}">
      <dgm:prSet phldrT="[Text]"/>
      <dgm:spPr/>
      <dgm:t>
        <a:bodyPr/>
        <a:lstStyle/>
        <a:p>
          <a:r>
            <a:rPr lang="en-GB" dirty="0"/>
            <a:t>Cross the zebra crossing</a:t>
          </a:r>
        </a:p>
      </dgm:t>
    </dgm:pt>
    <dgm:pt modelId="{8D0A97B0-9FA6-42C6-80BB-34D724F58147}" type="parTrans" cxnId="{CE077C0B-7C3E-425F-A7DC-A5B7C4EF4CE6}">
      <dgm:prSet/>
      <dgm:spPr/>
      <dgm:t>
        <a:bodyPr/>
        <a:lstStyle/>
        <a:p>
          <a:endParaRPr lang="en-GB"/>
        </a:p>
      </dgm:t>
    </dgm:pt>
    <dgm:pt modelId="{9324DF61-275F-4F15-B783-AE456D02A8B2}" type="sibTrans" cxnId="{CE077C0B-7C3E-425F-A7DC-A5B7C4EF4CE6}">
      <dgm:prSet/>
      <dgm:spPr/>
      <dgm:t>
        <a:bodyPr/>
        <a:lstStyle/>
        <a:p>
          <a:endParaRPr lang="en-GB"/>
        </a:p>
      </dgm:t>
    </dgm:pt>
    <dgm:pt modelId="{6B51BDC0-CC8D-4EFE-8EB3-CA13B93A23BF}">
      <dgm:prSet phldrT="[Text]"/>
      <dgm:spPr/>
      <dgm:t>
        <a:bodyPr/>
        <a:lstStyle/>
        <a:p>
          <a:r>
            <a:rPr lang="en-GB" dirty="0"/>
            <a:t>Left over the roundabout</a:t>
          </a:r>
        </a:p>
      </dgm:t>
    </dgm:pt>
    <dgm:pt modelId="{14D9327F-D98E-4469-9DB7-A49461F382A5}" type="parTrans" cxnId="{A50E8AF9-CA70-43E5-876A-E21E62F68619}">
      <dgm:prSet/>
      <dgm:spPr/>
      <dgm:t>
        <a:bodyPr/>
        <a:lstStyle/>
        <a:p>
          <a:endParaRPr lang="en-GB"/>
        </a:p>
      </dgm:t>
    </dgm:pt>
    <dgm:pt modelId="{B373BFD4-8936-4461-8FB4-6E1CAEDBC7ED}" type="sibTrans" cxnId="{A50E8AF9-CA70-43E5-876A-E21E62F68619}">
      <dgm:prSet/>
      <dgm:spPr/>
      <dgm:t>
        <a:bodyPr/>
        <a:lstStyle/>
        <a:p>
          <a:endParaRPr lang="en-GB"/>
        </a:p>
      </dgm:t>
    </dgm:pt>
    <dgm:pt modelId="{DE9AD4CC-65B8-4247-8A8E-560C674D752D}">
      <dgm:prSet phldrT="[Text]"/>
      <dgm:spPr/>
      <dgm:t>
        <a:bodyPr/>
        <a:lstStyle/>
        <a:p>
          <a:r>
            <a:rPr lang="en-GB" dirty="0"/>
            <a:t>Cross the main road</a:t>
          </a:r>
        </a:p>
      </dgm:t>
    </dgm:pt>
    <dgm:pt modelId="{B36B7284-5D07-401E-BE06-3F8F77DF4C7E}" type="parTrans" cxnId="{C00A27D8-7A7E-4141-B2B5-C260C46724B5}">
      <dgm:prSet/>
      <dgm:spPr/>
      <dgm:t>
        <a:bodyPr/>
        <a:lstStyle/>
        <a:p>
          <a:endParaRPr lang="en-GB"/>
        </a:p>
      </dgm:t>
    </dgm:pt>
    <dgm:pt modelId="{FC5EDB84-8DA7-45C2-8580-19DF6A74D10B}" type="sibTrans" cxnId="{C00A27D8-7A7E-4141-B2B5-C260C46724B5}">
      <dgm:prSet/>
      <dgm:spPr/>
      <dgm:t>
        <a:bodyPr/>
        <a:lstStyle/>
        <a:p>
          <a:endParaRPr lang="en-GB"/>
        </a:p>
      </dgm:t>
    </dgm:pt>
    <dgm:pt modelId="{3D15E847-0442-4626-AC95-9FF171A245FC}">
      <dgm:prSet/>
      <dgm:spPr/>
      <dgm:t>
        <a:bodyPr/>
        <a:lstStyle/>
        <a:p>
          <a:r>
            <a:rPr lang="en-GB" dirty="0"/>
            <a:t>Down the steps</a:t>
          </a:r>
        </a:p>
      </dgm:t>
    </dgm:pt>
    <dgm:pt modelId="{7AEF4DB1-145D-4AC3-BA42-2BA5A0F4882D}" type="parTrans" cxnId="{BB283027-F33C-44EF-825B-61E2D9AEA026}">
      <dgm:prSet/>
      <dgm:spPr/>
      <dgm:t>
        <a:bodyPr/>
        <a:lstStyle/>
        <a:p>
          <a:endParaRPr lang="en-GB"/>
        </a:p>
      </dgm:t>
    </dgm:pt>
    <dgm:pt modelId="{D7335E88-9920-45D9-8B4F-A04B31368A5E}" type="sibTrans" cxnId="{BB283027-F33C-44EF-825B-61E2D9AEA026}">
      <dgm:prSet/>
      <dgm:spPr/>
      <dgm:t>
        <a:bodyPr/>
        <a:lstStyle/>
        <a:p>
          <a:endParaRPr lang="en-GB"/>
        </a:p>
      </dgm:t>
    </dgm:pt>
    <dgm:pt modelId="{071B68CC-7C53-4061-9BCE-48F8D35E52BC}">
      <dgm:prSet/>
      <dgm:spPr/>
      <dgm:t>
        <a:bodyPr/>
        <a:lstStyle/>
        <a:p>
          <a:r>
            <a:rPr lang="en-GB" dirty="0"/>
            <a:t>Cross the zebra crossing</a:t>
          </a:r>
        </a:p>
      </dgm:t>
    </dgm:pt>
    <dgm:pt modelId="{51B23E11-189C-4F0C-993D-E6518E431A29}" type="parTrans" cxnId="{B3A55C1F-7B87-47A4-9899-C7CD5B81FF4F}">
      <dgm:prSet/>
      <dgm:spPr/>
      <dgm:t>
        <a:bodyPr/>
        <a:lstStyle/>
        <a:p>
          <a:endParaRPr lang="en-GB"/>
        </a:p>
      </dgm:t>
    </dgm:pt>
    <dgm:pt modelId="{3F7D4ED6-436D-4C22-BD8B-F452D55C799F}" type="sibTrans" cxnId="{B3A55C1F-7B87-47A4-9899-C7CD5B81FF4F}">
      <dgm:prSet/>
      <dgm:spPr/>
      <dgm:t>
        <a:bodyPr/>
        <a:lstStyle/>
        <a:p>
          <a:endParaRPr lang="en-GB"/>
        </a:p>
      </dgm:t>
    </dgm:pt>
    <dgm:pt modelId="{FDAA0B7A-64B3-483A-952D-A3883E976C51}" type="pres">
      <dgm:prSet presAssocID="{7ED26557-0AAC-417A-9D92-5C824C606EFB}" presName="Name0" presStyleCnt="0">
        <dgm:presLayoutVars>
          <dgm:dir/>
          <dgm:resizeHandles val="exact"/>
        </dgm:presLayoutVars>
      </dgm:prSet>
      <dgm:spPr/>
    </dgm:pt>
    <dgm:pt modelId="{BDA69CB5-0DDF-4600-B6B2-4FC5B3C72CAF}" type="pres">
      <dgm:prSet presAssocID="{6FA73DDB-5ED1-43E8-96B5-A107E9A19CBB}" presName="node" presStyleLbl="node1" presStyleIdx="0" presStyleCnt="5">
        <dgm:presLayoutVars>
          <dgm:bulletEnabled val="1"/>
        </dgm:presLayoutVars>
      </dgm:prSet>
      <dgm:spPr/>
    </dgm:pt>
    <dgm:pt modelId="{6086110F-66A7-4653-9DB1-2EFCFD73FC30}" type="pres">
      <dgm:prSet presAssocID="{9324DF61-275F-4F15-B783-AE456D02A8B2}" presName="sibTrans" presStyleLbl="sibTrans2D1" presStyleIdx="0" presStyleCnt="4"/>
      <dgm:spPr/>
    </dgm:pt>
    <dgm:pt modelId="{247AC1AC-EBB6-45BA-A22B-E99B80CCA3EB}" type="pres">
      <dgm:prSet presAssocID="{9324DF61-275F-4F15-B783-AE456D02A8B2}" presName="connectorText" presStyleLbl="sibTrans2D1" presStyleIdx="0" presStyleCnt="4"/>
      <dgm:spPr/>
    </dgm:pt>
    <dgm:pt modelId="{255A739B-3AE9-49D6-B77B-8F28A969CEA7}" type="pres">
      <dgm:prSet presAssocID="{6B51BDC0-CC8D-4EFE-8EB3-CA13B93A23BF}" presName="node" presStyleLbl="node1" presStyleIdx="1" presStyleCnt="5">
        <dgm:presLayoutVars>
          <dgm:bulletEnabled val="1"/>
        </dgm:presLayoutVars>
      </dgm:prSet>
      <dgm:spPr/>
    </dgm:pt>
    <dgm:pt modelId="{6A0328A0-18D0-455A-B085-54CE401A3030}" type="pres">
      <dgm:prSet presAssocID="{B373BFD4-8936-4461-8FB4-6E1CAEDBC7ED}" presName="sibTrans" presStyleLbl="sibTrans2D1" presStyleIdx="1" presStyleCnt="4"/>
      <dgm:spPr/>
    </dgm:pt>
    <dgm:pt modelId="{3CF5846F-D230-4A5B-A5F0-2673D5F154BB}" type="pres">
      <dgm:prSet presAssocID="{B373BFD4-8936-4461-8FB4-6E1CAEDBC7ED}" presName="connectorText" presStyleLbl="sibTrans2D1" presStyleIdx="1" presStyleCnt="4"/>
      <dgm:spPr/>
    </dgm:pt>
    <dgm:pt modelId="{3FAADE23-BB60-46AA-8708-B502B6F71A81}" type="pres">
      <dgm:prSet presAssocID="{DE9AD4CC-65B8-4247-8A8E-560C674D752D}" presName="node" presStyleLbl="node1" presStyleIdx="2" presStyleCnt="5">
        <dgm:presLayoutVars>
          <dgm:bulletEnabled val="1"/>
        </dgm:presLayoutVars>
      </dgm:prSet>
      <dgm:spPr/>
    </dgm:pt>
    <dgm:pt modelId="{696323B9-A17E-41C0-A089-6D091FB3FCFF}" type="pres">
      <dgm:prSet presAssocID="{FC5EDB84-8DA7-45C2-8580-19DF6A74D10B}" presName="sibTrans" presStyleLbl="sibTrans2D1" presStyleIdx="2" presStyleCnt="4"/>
      <dgm:spPr/>
    </dgm:pt>
    <dgm:pt modelId="{22D756EE-0442-46F2-8BCA-8DF6BF19AB14}" type="pres">
      <dgm:prSet presAssocID="{FC5EDB84-8DA7-45C2-8580-19DF6A74D10B}" presName="connectorText" presStyleLbl="sibTrans2D1" presStyleIdx="2" presStyleCnt="4"/>
      <dgm:spPr/>
    </dgm:pt>
    <dgm:pt modelId="{98EEFCA6-12A4-45A7-918B-E31676C7D946}" type="pres">
      <dgm:prSet presAssocID="{3D15E847-0442-4626-AC95-9FF171A245FC}" presName="node" presStyleLbl="node1" presStyleIdx="3" presStyleCnt="5">
        <dgm:presLayoutVars>
          <dgm:bulletEnabled val="1"/>
        </dgm:presLayoutVars>
      </dgm:prSet>
      <dgm:spPr/>
    </dgm:pt>
    <dgm:pt modelId="{C968898A-DFEC-424B-8E15-D0E7C0AC1B9D}" type="pres">
      <dgm:prSet presAssocID="{D7335E88-9920-45D9-8B4F-A04B31368A5E}" presName="sibTrans" presStyleLbl="sibTrans2D1" presStyleIdx="3" presStyleCnt="4"/>
      <dgm:spPr/>
    </dgm:pt>
    <dgm:pt modelId="{FFB823AC-05C1-4807-B679-A0F32DA7263C}" type="pres">
      <dgm:prSet presAssocID="{D7335E88-9920-45D9-8B4F-A04B31368A5E}" presName="connectorText" presStyleLbl="sibTrans2D1" presStyleIdx="3" presStyleCnt="4"/>
      <dgm:spPr/>
    </dgm:pt>
    <dgm:pt modelId="{388DF9B8-611C-4DD2-8406-5318AA1C8D26}" type="pres">
      <dgm:prSet presAssocID="{071B68CC-7C53-4061-9BCE-48F8D35E52BC}" presName="node" presStyleLbl="node1" presStyleIdx="4" presStyleCnt="5">
        <dgm:presLayoutVars>
          <dgm:bulletEnabled val="1"/>
        </dgm:presLayoutVars>
      </dgm:prSet>
      <dgm:spPr/>
    </dgm:pt>
  </dgm:ptLst>
  <dgm:cxnLst>
    <dgm:cxn modelId="{14F72007-7518-4056-A42F-1B0C6370E52F}" type="presOf" srcId="{6FA73DDB-5ED1-43E8-96B5-A107E9A19CBB}" destId="{BDA69CB5-0DDF-4600-B6B2-4FC5B3C72CAF}" srcOrd="0" destOrd="0" presId="urn:microsoft.com/office/officeart/2005/8/layout/process1"/>
    <dgm:cxn modelId="{47400A09-4324-47F7-87FA-64AEBD815D4F}" type="presOf" srcId="{DE9AD4CC-65B8-4247-8A8E-560C674D752D}" destId="{3FAADE23-BB60-46AA-8708-B502B6F71A81}" srcOrd="0" destOrd="0" presId="urn:microsoft.com/office/officeart/2005/8/layout/process1"/>
    <dgm:cxn modelId="{CE077C0B-7C3E-425F-A7DC-A5B7C4EF4CE6}" srcId="{7ED26557-0AAC-417A-9D92-5C824C606EFB}" destId="{6FA73DDB-5ED1-43E8-96B5-A107E9A19CBB}" srcOrd="0" destOrd="0" parTransId="{8D0A97B0-9FA6-42C6-80BB-34D724F58147}" sibTransId="{9324DF61-275F-4F15-B783-AE456D02A8B2}"/>
    <dgm:cxn modelId="{B3A55C1F-7B87-47A4-9899-C7CD5B81FF4F}" srcId="{7ED26557-0AAC-417A-9D92-5C824C606EFB}" destId="{071B68CC-7C53-4061-9BCE-48F8D35E52BC}" srcOrd="4" destOrd="0" parTransId="{51B23E11-189C-4F0C-993D-E6518E431A29}" sibTransId="{3F7D4ED6-436D-4C22-BD8B-F452D55C799F}"/>
    <dgm:cxn modelId="{BB283027-F33C-44EF-825B-61E2D9AEA026}" srcId="{7ED26557-0AAC-417A-9D92-5C824C606EFB}" destId="{3D15E847-0442-4626-AC95-9FF171A245FC}" srcOrd="3" destOrd="0" parTransId="{7AEF4DB1-145D-4AC3-BA42-2BA5A0F4882D}" sibTransId="{D7335E88-9920-45D9-8B4F-A04B31368A5E}"/>
    <dgm:cxn modelId="{CF3B4831-FB02-458E-A849-C53E9C1A6D50}" type="presOf" srcId="{9324DF61-275F-4F15-B783-AE456D02A8B2}" destId="{247AC1AC-EBB6-45BA-A22B-E99B80CCA3EB}" srcOrd="1" destOrd="0" presId="urn:microsoft.com/office/officeart/2005/8/layout/process1"/>
    <dgm:cxn modelId="{9F54C73B-80D5-4871-BD35-AB5124B96E8D}" type="presOf" srcId="{FC5EDB84-8DA7-45C2-8580-19DF6A74D10B}" destId="{696323B9-A17E-41C0-A089-6D091FB3FCFF}" srcOrd="0" destOrd="0" presId="urn:microsoft.com/office/officeart/2005/8/layout/process1"/>
    <dgm:cxn modelId="{63C46244-E918-4673-80BE-74C1CB971D21}" type="presOf" srcId="{9324DF61-275F-4F15-B783-AE456D02A8B2}" destId="{6086110F-66A7-4653-9DB1-2EFCFD73FC30}" srcOrd="0" destOrd="0" presId="urn:microsoft.com/office/officeart/2005/8/layout/process1"/>
    <dgm:cxn modelId="{4E190D65-5382-4788-B186-A13B66D07045}" type="presOf" srcId="{7ED26557-0AAC-417A-9D92-5C824C606EFB}" destId="{FDAA0B7A-64B3-483A-952D-A3883E976C51}" srcOrd="0" destOrd="0" presId="urn:microsoft.com/office/officeart/2005/8/layout/process1"/>
    <dgm:cxn modelId="{63584C68-7068-4BF3-9604-13A836F26476}" type="presOf" srcId="{B373BFD4-8936-4461-8FB4-6E1CAEDBC7ED}" destId="{6A0328A0-18D0-455A-B085-54CE401A3030}" srcOrd="0" destOrd="0" presId="urn:microsoft.com/office/officeart/2005/8/layout/process1"/>
    <dgm:cxn modelId="{710057A1-3240-4B6C-B6F3-53CD2C403E7B}" type="presOf" srcId="{B373BFD4-8936-4461-8FB4-6E1CAEDBC7ED}" destId="{3CF5846F-D230-4A5B-A5F0-2673D5F154BB}" srcOrd="1" destOrd="0" presId="urn:microsoft.com/office/officeart/2005/8/layout/process1"/>
    <dgm:cxn modelId="{956FFBB2-C120-4494-AB15-D2C964DC6D96}" type="presOf" srcId="{6B51BDC0-CC8D-4EFE-8EB3-CA13B93A23BF}" destId="{255A739B-3AE9-49D6-B77B-8F28A969CEA7}" srcOrd="0" destOrd="0" presId="urn:microsoft.com/office/officeart/2005/8/layout/process1"/>
    <dgm:cxn modelId="{633833B4-5AA4-40F6-A1E1-B24597F62479}" type="presOf" srcId="{3D15E847-0442-4626-AC95-9FF171A245FC}" destId="{98EEFCA6-12A4-45A7-918B-E31676C7D946}" srcOrd="0" destOrd="0" presId="urn:microsoft.com/office/officeart/2005/8/layout/process1"/>
    <dgm:cxn modelId="{C00A27D8-7A7E-4141-B2B5-C260C46724B5}" srcId="{7ED26557-0AAC-417A-9D92-5C824C606EFB}" destId="{DE9AD4CC-65B8-4247-8A8E-560C674D752D}" srcOrd="2" destOrd="0" parTransId="{B36B7284-5D07-401E-BE06-3F8F77DF4C7E}" sibTransId="{FC5EDB84-8DA7-45C2-8580-19DF6A74D10B}"/>
    <dgm:cxn modelId="{3500EEDC-FE76-43D4-8065-796AC0B85AA9}" type="presOf" srcId="{D7335E88-9920-45D9-8B4F-A04B31368A5E}" destId="{C968898A-DFEC-424B-8E15-D0E7C0AC1B9D}" srcOrd="0" destOrd="0" presId="urn:microsoft.com/office/officeart/2005/8/layout/process1"/>
    <dgm:cxn modelId="{9F6926E9-B065-468B-8B18-D25C479EC593}" type="presOf" srcId="{FC5EDB84-8DA7-45C2-8580-19DF6A74D10B}" destId="{22D756EE-0442-46F2-8BCA-8DF6BF19AB14}" srcOrd="1" destOrd="0" presId="urn:microsoft.com/office/officeart/2005/8/layout/process1"/>
    <dgm:cxn modelId="{98F3EBF1-1094-4882-9FD1-7C3660BC36E5}" type="presOf" srcId="{D7335E88-9920-45D9-8B4F-A04B31368A5E}" destId="{FFB823AC-05C1-4807-B679-A0F32DA7263C}" srcOrd="1" destOrd="0" presId="urn:microsoft.com/office/officeart/2005/8/layout/process1"/>
    <dgm:cxn modelId="{A50833F7-F5D6-4983-8753-2C6176DCADCF}" type="presOf" srcId="{071B68CC-7C53-4061-9BCE-48F8D35E52BC}" destId="{388DF9B8-611C-4DD2-8406-5318AA1C8D26}" srcOrd="0" destOrd="0" presId="urn:microsoft.com/office/officeart/2005/8/layout/process1"/>
    <dgm:cxn modelId="{A50E8AF9-CA70-43E5-876A-E21E62F68619}" srcId="{7ED26557-0AAC-417A-9D92-5C824C606EFB}" destId="{6B51BDC0-CC8D-4EFE-8EB3-CA13B93A23BF}" srcOrd="1" destOrd="0" parTransId="{14D9327F-D98E-4469-9DB7-A49461F382A5}" sibTransId="{B373BFD4-8936-4461-8FB4-6E1CAEDBC7ED}"/>
    <dgm:cxn modelId="{500F1ECD-0EC6-4C24-9141-80FA77BA67C9}" type="presParOf" srcId="{FDAA0B7A-64B3-483A-952D-A3883E976C51}" destId="{BDA69CB5-0DDF-4600-B6B2-4FC5B3C72CAF}" srcOrd="0" destOrd="0" presId="urn:microsoft.com/office/officeart/2005/8/layout/process1"/>
    <dgm:cxn modelId="{CE450213-B799-41C6-8276-45C83CD96472}" type="presParOf" srcId="{FDAA0B7A-64B3-483A-952D-A3883E976C51}" destId="{6086110F-66A7-4653-9DB1-2EFCFD73FC30}" srcOrd="1" destOrd="0" presId="urn:microsoft.com/office/officeart/2005/8/layout/process1"/>
    <dgm:cxn modelId="{07FF5219-538D-4367-86DE-682F8CC5A1BF}" type="presParOf" srcId="{6086110F-66A7-4653-9DB1-2EFCFD73FC30}" destId="{247AC1AC-EBB6-45BA-A22B-E99B80CCA3EB}" srcOrd="0" destOrd="0" presId="urn:microsoft.com/office/officeart/2005/8/layout/process1"/>
    <dgm:cxn modelId="{AD1368C0-E58A-4222-9CA3-AAA47195E0F2}" type="presParOf" srcId="{FDAA0B7A-64B3-483A-952D-A3883E976C51}" destId="{255A739B-3AE9-49D6-B77B-8F28A969CEA7}" srcOrd="2" destOrd="0" presId="urn:microsoft.com/office/officeart/2005/8/layout/process1"/>
    <dgm:cxn modelId="{28BCDE3D-458C-4916-A61E-E85798183D7C}" type="presParOf" srcId="{FDAA0B7A-64B3-483A-952D-A3883E976C51}" destId="{6A0328A0-18D0-455A-B085-54CE401A3030}" srcOrd="3" destOrd="0" presId="urn:microsoft.com/office/officeart/2005/8/layout/process1"/>
    <dgm:cxn modelId="{403B7642-3CA7-4D9D-B27F-6BB7243A520E}" type="presParOf" srcId="{6A0328A0-18D0-455A-B085-54CE401A3030}" destId="{3CF5846F-D230-4A5B-A5F0-2673D5F154BB}" srcOrd="0" destOrd="0" presId="urn:microsoft.com/office/officeart/2005/8/layout/process1"/>
    <dgm:cxn modelId="{5ECFECE5-53A3-4F7D-A392-3B67DB048FBD}" type="presParOf" srcId="{FDAA0B7A-64B3-483A-952D-A3883E976C51}" destId="{3FAADE23-BB60-46AA-8708-B502B6F71A81}" srcOrd="4" destOrd="0" presId="urn:microsoft.com/office/officeart/2005/8/layout/process1"/>
    <dgm:cxn modelId="{38905DF6-E7A2-4C9D-8129-CFBE801A12A3}" type="presParOf" srcId="{FDAA0B7A-64B3-483A-952D-A3883E976C51}" destId="{696323B9-A17E-41C0-A089-6D091FB3FCFF}" srcOrd="5" destOrd="0" presId="urn:microsoft.com/office/officeart/2005/8/layout/process1"/>
    <dgm:cxn modelId="{E2D750E5-86CF-4508-9502-C57FB25E8FCC}" type="presParOf" srcId="{696323B9-A17E-41C0-A089-6D091FB3FCFF}" destId="{22D756EE-0442-46F2-8BCA-8DF6BF19AB14}" srcOrd="0" destOrd="0" presId="urn:microsoft.com/office/officeart/2005/8/layout/process1"/>
    <dgm:cxn modelId="{326B3B3C-3819-4744-95D5-61BA8E371E91}" type="presParOf" srcId="{FDAA0B7A-64B3-483A-952D-A3883E976C51}" destId="{98EEFCA6-12A4-45A7-918B-E31676C7D946}" srcOrd="6" destOrd="0" presId="urn:microsoft.com/office/officeart/2005/8/layout/process1"/>
    <dgm:cxn modelId="{F58D2933-DFEB-4307-A987-7FAD5EE67B18}" type="presParOf" srcId="{FDAA0B7A-64B3-483A-952D-A3883E976C51}" destId="{C968898A-DFEC-424B-8E15-D0E7C0AC1B9D}" srcOrd="7" destOrd="0" presId="urn:microsoft.com/office/officeart/2005/8/layout/process1"/>
    <dgm:cxn modelId="{2DA36DE5-49D0-4E23-A9DD-22B505A21C36}" type="presParOf" srcId="{C968898A-DFEC-424B-8E15-D0E7C0AC1B9D}" destId="{FFB823AC-05C1-4807-B679-A0F32DA7263C}" srcOrd="0" destOrd="0" presId="urn:microsoft.com/office/officeart/2005/8/layout/process1"/>
    <dgm:cxn modelId="{A1603B23-2A2C-420A-BF1A-2A31C894A3D6}" type="presParOf" srcId="{FDAA0B7A-64B3-483A-952D-A3883E976C51}" destId="{388DF9B8-611C-4DD2-8406-5318AA1C8D26}"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ED26557-0AAC-417A-9D92-5C824C606EFB}"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GB"/>
        </a:p>
      </dgm:t>
    </dgm:pt>
    <dgm:pt modelId="{6FA73DDB-5ED1-43E8-96B5-A107E9A19CBB}">
      <dgm:prSet phldrT="[Text]"/>
      <dgm:spPr/>
      <dgm:t>
        <a:bodyPr/>
        <a:lstStyle/>
        <a:p>
          <a:r>
            <a:rPr lang="en-GB" dirty="0"/>
            <a:t>Cross the zebra crossing</a:t>
          </a:r>
        </a:p>
      </dgm:t>
    </dgm:pt>
    <dgm:pt modelId="{8D0A97B0-9FA6-42C6-80BB-34D724F58147}" type="parTrans" cxnId="{CE077C0B-7C3E-425F-A7DC-A5B7C4EF4CE6}">
      <dgm:prSet/>
      <dgm:spPr/>
      <dgm:t>
        <a:bodyPr/>
        <a:lstStyle/>
        <a:p>
          <a:endParaRPr lang="en-GB"/>
        </a:p>
      </dgm:t>
    </dgm:pt>
    <dgm:pt modelId="{9324DF61-275F-4F15-B783-AE456D02A8B2}" type="sibTrans" cxnId="{CE077C0B-7C3E-425F-A7DC-A5B7C4EF4CE6}">
      <dgm:prSet/>
      <dgm:spPr/>
      <dgm:t>
        <a:bodyPr/>
        <a:lstStyle/>
        <a:p>
          <a:endParaRPr lang="en-GB"/>
        </a:p>
      </dgm:t>
    </dgm:pt>
    <dgm:pt modelId="{6B51BDC0-CC8D-4EFE-8EB3-CA13B93A23BF}">
      <dgm:prSet phldrT="[Text]"/>
      <dgm:spPr/>
      <dgm:t>
        <a:bodyPr/>
        <a:lstStyle/>
        <a:p>
          <a:r>
            <a:rPr lang="en-GB" dirty="0"/>
            <a:t>Left over the roundabout</a:t>
          </a:r>
        </a:p>
      </dgm:t>
    </dgm:pt>
    <dgm:pt modelId="{14D9327F-D98E-4469-9DB7-A49461F382A5}" type="parTrans" cxnId="{A50E8AF9-CA70-43E5-876A-E21E62F68619}">
      <dgm:prSet/>
      <dgm:spPr/>
      <dgm:t>
        <a:bodyPr/>
        <a:lstStyle/>
        <a:p>
          <a:endParaRPr lang="en-GB"/>
        </a:p>
      </dgm:t>
    </dgm:pt>
    <dgm:pt modelId="{B373BFD4-8936-4461-8FB4-6E1CAEDBC7ED}" type="sibTrans" cxnId="{A50E8AF9-CA70-43E5-876A-E21E62F68619}">
      <dgm:prSet/>
      <dgm:spPr/>
      <dgm:t>
        <a:bodyPr/>
        <a:lstStyle/>
        <a:p>
          <a:endParaRPr lang="en-GB"/>
        </a:p>
      </dgm:t>
    </dgm:pt>
    <dgm:pt modelId="{DE9AD4CC-65B8-4247-8A8E-560C674D752D}">
      <dgm:prSet phldrT="[Text]"/>
      <dgm:spPr/>
      <dgm:t>
        <a:bodyPr/>
        <a:lstStyle/>
        <a:p>
          <a:r>
            <a:rPr lang="en-GB" dirty="0"/>
            <a:t>Cross the main road</a:t>
          </a:r>
        </a:p>
      </dgm:t>
    </dgm:pt>
    <dgm:pt modelId="{B36B7284-5D07-401E-BE06-3F8F77DF4C7E}" type="parTrans" cxnId="{C00A27D8-7A7E-4141-B2B5-C260C46724B5}">
      <dgm:prSet/>
      <dgm:spPr/>
      <dgm:t>
        <a:bodyPr/>
        <a:lstStyle/>
        <a:p>
          <a:endParaRPr lang="en-GB"/>
        </a:p>
      </dgm:t>
    </dgm:pt>
    <dgm:pt modelId="{FC5EDB84-8DA7-45C2-8580-19DF6A74D10B}" type="sibTrans" cxnId="{C00A27D8-7A7E-4141-B2B5-C260C46724B5}">
      <dgm:prSet/>
      <dgm:spPr/>
      <dgm:t>
        <a:bodyPr/>
        <a:lstStyle/>
        <a:p>
          <a:endParaRPr lang="en-GB"/>
        </a:p>
      </dgm:t>
    </dgm:pt>
    <dgm:pt modelId="{3D15E847-0442-4626-AC95-9FF171A245FC}">
      <dgm:prSet/>
      <dgm:spPr/>
      <dgm:t>
        <a:bodyPr/>
        <a:lstStyle/>
        <a:p>
          <a:r>
            <a:rPr lang="en-GB" dirty="0"/>
            <a:t>Down the stairs</a:t>
          </a:r>
        </a:p>
      </dgm:t>
    </dgm:pt>
    <dgm:pt modelId="{7AEF4DB1-145D-4AC3-BA42-2BA5A0F4882D}" type="parTrans" cxnId="{BB283027-F33C-44EF-825B-61E2D9AEA026}">
      <dgm:prSet/>
      <dgm:spPr/>
      <dgm:t>
        <a:bodyPr/>
        <a:lstStyle/>
        <a:p>
          <a:endParaRPr lang="en-GB"/>
        </a:p>
      </dgm:t>
    </dgm:pt>
    <dgm:pt modelId="{D7335E88-9920-45D9-8B4F-A04B31368A5E}" type="sibTrans" cxnId="{BB283027-F33C-44EF-825B-61E2D9AEA026}">
      <dgm:prSet/>
      <dgm:spPr/>
      <dgm:t>
        <a:bodyPr/>
        <a:lstStyle/>
        <a:p>
          <a:endParaRPr lang="en-GB"/>
        </a:p>
      </dgm:t>
    </dgm:pt>
    <dgm:pt modelId="{071B68CC-7C53-4061-9BCE-48F8D35E52BC}">
      <dgm:prSet/>
      <dgm:spPr/>
      <dgm:t>
        <a:bodyPr/>
        <a:lstStyle/>
        <a:p>
          <a:r>
            <a:rPr lang="en-GB" dirty="0"/>
            <a:t>Cross the zebra crossing</a:t>
          </a:r>
        </a:p>
      </dgm:t>
    </dgm:pt>
    <dgm:pt modelId="{51B23E11-189C-4F0C-993D-E6518E431A29}" type="parTrans" cxnId="{B3A55C1F-7B87-47A4-9899-C7CD5B81FF4F}">
      <dgm:prSet/>
      <dgm:spPr/>
      <dgm:t>
        <a:bodyPr/>
        <a:lstStyle/>
        <a:p>
          <a:endParaRPr lang="en-GB"/>
        </a:p>
      </dgm:t>
    </dgm:pt>
    <dgm:pt modelId="{3F7D4ED6-436D-4C22-BD8B-F452D55C799F}" type="sibTrans" cxnId="{B3A55C1F-7B87-47A4-9899-C7CD5B81FF4F}">
      <dgm:prSet/>
      <dgm:spPr/>
      <dgm:t>
        <a:bodyPr/>
        <a:lstStyle/>
        <a:p>
          <a:endParaRPr lang="en-GB"/>
        </a:p>
      </dgm:t>
    </dgm:pt>
    <dgm:pt modelId="{FDAA0B7A-64B3-483A-952D-A3883E976C51}" type="pres">
      <dgm:prSet presAssocID="{7ED26557-0AAC-417A-9D92-5C824C606EFB}" presName="Name0" presStyleCnt="0">
        <dgm:presLayoutVars>
          <dgm:dir/>
          <dgm:resizeHandles val="exact"/>
        </dgm:presLayoutVars>
      </dgm:prSet>
      <dgm:spPr/>
    </dgm:pt>
    <dgm:pt modelId="{BDA69CB5-0DDF-4600-B6B2-4FC5B3C72CAF}" type="pres">
      <dgm:prSet presAssocID="{6FA73DDB-5ED1-43E8-96B5-A107E9A19CBB}" presName="node" presStyleLbl="node1" presStyleIdx="0" presStyleCnt="5">
        <dgm:presLayoutVars>
          <dgm:bulletEnabled val="1"/>
        </dgm:presLayoutVars>
      </dgm:prSet>
      <dgm:spPr/>
    </dgm:pt>
    <dgm:pt modelId="{6086110F-66A7-4653-9DB1-2EFCFD73FC30}" type="pres">
      <dgm:prSet presAssocID="{9324DF61-275F-4F15-B783-AE456D02A8B2}" presName="sibTrans" presStyleLbl="sibTrans2D1" presStyleIdx="0" presStyleCnt="4"/>
      <dgm:spPr/>
    </dgm:pt>
    <dgm:pt modelId="{247AC1AC-EBB6-45BA-A22B-E99B80CCA3EB}" type="pres">
      <dgm:prSet presAssocID="{9324DF61-275F-4F15-B783-AE456D02A8B2}" presName="connectorText" presStyleLbl="sibTrans2D1" presStyleIdx="0" presStyleCnt="4"/>
      <dgm:spPr/>
    </dgm:pt>
    <dgm:pt modelId="{255A739B-3AE9-49D6-B77B-8F28A969CEA7}" type="pres">
      <dgm:prSet presAssocID="{6B51BDC0-CC8D-4EFE-8EB3-CA13B93A23BF}" presName="node" presStyleLbl="node1" presStyleIdx="1" presStyleCnt="5">
        <dgm:presLayoutVars>
          <dgm:bulletEnabled val="1"/>
        </dgm:presLayoutVars>
      </dgm:prSet>
      <dgm:spPr/>
    </dgm:pt>
    <dgm:pt modelId="{6A0328A0-18D0-455A-B085-54CE401A3030}" type="pres">
      <dgm:prSet presAssocID="{B373BFD4-8936-4461-8FB4-6E1CAEDBC7ED}" presName="sibTrans" presStyleLbl="sibTrans2D1" presStyleIdx="1" presStyleCnt="4"/>
      <dgm:spPr/>
    </dgm:pt>
    <dgm:pt modelId="{3CF5846F-D230-4A5B-A5F0-2673D5F154BB}" type="pres">
      <dgm:prSet presAssocID="{B373BFD4-8936-4461-8FB4-6E1CAEDBC7ED}" presName="connectorText" presStyleLbl="sibTrans2D1" presStyleIdx="1" presStyleCnt="4"/>
      <dgm:spPr/>
    </dgm:pt>
    <dgm:pt modelId="{3FAADE23-BB60-46AA-8708-B502B6F71A81}" type="pres">
      <dgm:prSet presAssocID="{DE9AD4CC-65B8-4247-8A8E-560C674D752D}" presName="node" presStyleLbl="node1" presStyleIdx="2" presStyleCnt="5">
        <dgm:presLayoutVars>
          <dgm:bulletEnabled val="1"/>
        </dgm:presLayoutVars>
      </dgm:prSet>
      <dgm:spPr/>
    </dgm:pt>
    <dgm:pt modelId="{696323B9-A17E-41C0-A089-6D091FB3FCFF}" type="pres">
      <dgm:prSet presAssocID="{FC5EDB84-8DA7-45C2-8580-19DF6A74D10B}" presName="sibTrans" presStyleLbl="sibTrans2D1" presStyleIdx="2" presStyleCnt="4"/>
      <dgm:spPr/>
    </dgm:pt>
    <dgm:pt modelId="{22D756EE-0442-46F2-8BCA-8DF6BF19AB14}" type="pres">
      <dgm:prSet presAssocID="{FC5EDB84-8DA7-45C2-8580-19DF6A74D10B}" presName="connectorText" presStyleLbl="sibTrans2D1" presStyleIdx="2" presStyleCnt="4"/>
      <dgm:spPr/>
    </dgm:pt>
    <dgm:pt modelId="{98EEFCA6-12A4-45A7-918B-E31676C7D946}" type="pres">
      <dgm:prSet presAssocID="{3D15E847-0442-4626-AC95-9FF171A245FC}" presName="node" presStyleLbl="node1" presStyleIdx="3" presStyleCnt="5">
        <dgm:presLayoutVars>
          <dgm:bulletEnabled val="1"/>
        </dgm:presLayoutVars>
      </dgm:prSet>
      <dgm:spPr/>
    </dgm:pt>
    <dgm:pt modelId="{C968898A-DFEC-424B-8E15-D0E7C0AC1B9D}" type="pres">
      <dgm:prSet presAssocID="{D7335E88-9920-45D9-8B4F-A04B31368A5E}" presName="sibTrans" presStyleLbl="sibTrans2D1" presStyleIdx="3" presStyleCnt="4"/>
      <dgm:spPr/>
    </dgm:pt>
    <dgm:pt modelId="{FFB823AC-05C1-4807-B679-A0F32DA7263C}" type="pres">
      <dgm:prSet presAssocID="{D7335E88-9920-45D9-8B4F-A04B31368A5E}" presName="connectorText" presStyleLbl="sibTrans2D1" presStyleIdx="3" presStyleCnt="4"/>
      <dgm:spPr/>
    </dgm:pt>
    <dgm:pt modelId="{388DF9B8-611C-4DD2-8406-5318AA1C8D26}" type="pres">
      <dgm:prSet presAssocID="{071B68CC-7C53-4061-9BCE-48F8D35E52BC}" presName="node" presStyleLbl="node1" presStyleIdx="4" presStyleCnt="5">
        <dgm:presLayoutVars>
          <dgm:bulletEnabled val="1"/>
        </dgm:presLayoutVars>
      </dgm:prSet>
      <dgm:spPr/>
    </dgm:pt>
  </dgm:ptLst>
  <dgm:cxnLst>
    <dgm:cxn modelId="{14F72007-7518-4056-A42F-1B0C6370E52F}" type="presOf" srcId="{6FA73DDB-5ED1-43E8-96B5-A107E9A19CBB}" destId="{BDA69CB5-0DDF-4600-B6B2-4FC5B3C72CAF}" srcOrd="0" destOrd="0" presId="urn:microsoft.com/office/officeart/2005/8/layout/process1"/>
    <dgm:cxn modelId="{47400A09-4324-47F7-87FA-64AEBD815D4F}" type="presOf" srcId="{DE9AD4CC-65B8-4247-8A8E-560C674D752D}" destId="{3FAADE23-BB60-46AA-8708-B502B6F71A81}" srcOrd="0" destOrd="0" presId="urn:microsoft.com/office/officeart/2005/8/layout/process1"/>
    <dgm:cxn modelId="{CE077C0B-7C3E-425F-A7DC-A5B7C4EF4CE6}" srcId="{7ED26557-0AAC-417A-9D92-5C824C606EFB}" destId="{6FA73DDB-5ED1-43E8-96B5-A107E9A19CBB}" srcOrd="0" destOrd="0" parTransId="{8D0A97B0-9FA6-42C6-80BB-34D724F58147}" sibTransId="{9324DF61-275F-4F15-B783-AE456D02A8B2}"/>
    <dgm:cxn modelId="{B3A55C1F-7B87-47A4-9899-C7CD5B81FF4F}" srcId="{7ED26557-0AAC-417A-9D92-5C824C606EFB}" destId="{071B68CC-7C53-4061-9BCE-48F8D35E52BC}" srcOrd="4" destOrd="0" parTransId="{51B23E11-189C-4F0C-993D-E6518E431A29}" sibTransId="{3F7D4ED6-436D-4C22-BD8B-F452D55C799F}"/>
    <dgm:cxn modelId="{BB283027-F33C-44EF-825B-61E2D9AEA026}" srcId="{7ED26557-0AAC-417A-9D92-5C824C606EFB}" destId="{3D15E847-0442-4626-AC95-9FF171A245FC}" srcOrd="3" destOrd="0" parTransId="{7AEF4DB1-145D-4AC3-BA42-2BA5A0F4882D}" sibTransId="{D7335E88-9920-45D9-8B4F-A04B31368A5E}"/>
    <dgm:cxn modelId="{CF3B4831-FB02-458E-A849-C53E9C1A6D50}" type="presOf" srcId="{9324DF61-275F-4F15-B783-AE456D02A8B2}" destId="{247AC1AC-EBB6-45BA-A22B-E99B80CCA3EB}" srcOrd="1" destOrd="0" presId="urn:microsoft.com/office/officeart/2005/8/layout/process1"/>
    <dgm:cxn modelId="{9F54C73B-80D5-4871-BD35-AB5124B96E8D}" type="presOf" srcId="{FC5EDB84-8DA7-45C2-8580-19DF6A74D10B}" destId="{696323B9-A17E-41C0-A089-6D091FB3FCFF}" srcOrd="0" destOrd="0" presId="urn:microsoft.com/office/officeart/2005/8/layout/process1"/>
    <dgm:cxn modelId="{63C46244-E918-4673-80BE-74C1CB971D21}" type="presOf" srcId="{9324DF61-275F-4F15-B783-AE456D02A8B2}" destId="{6086110F-66A7-4653-9DB1-2EFCFD73FC30}" srcOrd="0" destOrd="0" presId="urn:microsoft.com/office/officeart/2005/8/layout/process1"/>
    <dgm:cxn modelId="{4E190D65-5382-4788-B186-A13B66D07045}" type="presOf" srcId="{7ED26557-0AAC-417A-9D92-5C824C606EFB}" destId="{FDAA0B7A-64B3-483A-952D-A3883E976C51}" srcOrd="0" destOrd="0" presId="urn:microsoft.com/office/officeart/2005/8/layout/process1"/>
    <dgm:cxn modelId="{63584C68-7068-4BF3-9604-13A836F26476}" type="presOf" srcId="{B373BFD4-8936-4461-8FB4-6E1CAEDBC7ED}" destId="{6A0328A0-18D0-455A-B085-54CE401A3030}" srcOrd="0" destOrd="0" presId="urn:microsoft.com/office/officeart/2005/8/layout/process1"/>
    <dgm:cxn modelId="{710057A1-3240-4B6C-B6F3-53CD2C403E7B}" type="presOf" srcId="{B373BFD4-8936-4461-8FB4-6E1CAEDBC7ED}" destId="{3CF5846F-D230-4A5B-A5F0-2673D5F154BB}" srcOrd="1" destOrd="0" presId="urn:microsoft.com/office/officeart/2005/8/layout/process1"/>
    <dgm:cxn modelId="{956FFBB2-C120-4494-AB15-D2C964DC6D96}" type="presOf" srcId="{6B51BDC0-CC8D-4EFE-8EB3-CA13B93A23BF}" destId="{255A739B-3AE9-49D6-B77B-8F28A969CEA7}" srcOrd="0" destOrd="0" presId="urn:microsoft.com/office/officeart/2005/8/layout/process1"/>
    <dgm:cxn modelId="{633833B4-5AA4-40F6-A1E1-B24597F62479}" type="presOf" srcId="{3D15E847-0442-4626-AC95-9FF171A245FC}" destId="{98EEFCA6-12A4-45A7-918B-E31676C7D946}" srcOrd="0" destOrd="0" presId="urn:microsoft.com/office/officeart/2005/8/layout/process1"/>
    <dgm:cxn modelId="{C00A27D8-7A7E-4141-B2B5-C260C46724B5}" srcId="{7ED26557-0AAC-417A-9D92-5C824C606EFB}" destId="{DE9AD4CC-65B8-4247-8A8E-560C674D752D}" srcOrd="2" destOrd="0" parTransId="{B36B7284-5D07-401E-BE06-3F8F77DF4C7E}" sibTransId="{FC5EDB84-8DA7-45C2-8580-19DF6A74D10B}"/>
    <dgm:cxn modelId="{3500EEDC-FE76-43D4-8065-796AC0B85AA9}" type="presOf" srcId="{D7335E88-9920-45D9-8B4F-A04B31368A5E}" destId="{C968898A-DFEC-424B-8E15-D0E7C0AC1B9D}" srcOrd="0" destOrd="0" presId="urn:microsoft.com/office/officeart/2005/8/layout/process1"/>
    <dgm:cxn modelId="{9F6926E9-B065-468B-8B18-D25C479EC593}" type="presOf" srcId="{FC5EDB84-8DA7-45C2-8580-19DF6A74D10B}" destId="{22D756EE-0442-46F2-8BCA-8DF6BF19AB14}" srcOrd="1" destOrd="0" presId="urn:microsoft.com/office/officeart/2005/8/layout/process1"/>
    <dgm:cxn modelId="{98F3EBF1-1094-4882-9FD1-7C3660BC36E5}" type="presOf" srcId="{D7335E88-9920-45D9-8B4F-A04B31368A5E}" destId="{FFB823AC-05C1-4807-B679-A0F32DA7263C}" srcOrd="1" destOrd="0" presId="urn:microsoft.com/office/officeart/2005/8/layout/process1"/>
    <dgm:cxn modelId="{A50833F7-F5D6-4983-8753-2C6176DCADCF}" type="presOf" srcId="{071B68CC-7C53-4061-9BCE-48F8D35E52BC}" destId="{388DF9B8-611C-4DD2-8406-5318AA1C8D26}" srcOrd="0" destOrd="0" presId="urn:microsoft.com/office/officeart/2005/8/layout/process1"/>
    <dgm:cxn modelId="{A50E8AF9-CA70-43E5-876A-E21E62F68619}" srcId="{7ED26557-0AAC-417A-9D92-5C824C606EFB}" destId="{6B51BDC0-CC8D-4EFE-8EB3-CA13B93A23BF}" srcOrd="1" destOrd="0" parTransId="{14D9327F-D98E-4469-9DB7-A49461F382A5}" sibTransId="{B373BFD4-8936-4461-8FB4-6E1CAEDBC7ED}"/>
    <dgm:cxn modelId="{500F1ECD-0EC6-4C24-9141-80FA77BA67C9}" type="presParOf" srcId="{FDAA0B7A-64B3-483A-952D-A3883E976C51}" destId="{BDA69CB5-0DDF-4600-B6B2-4FC5B3C72CAF}" srcOrd="0" destOrd="0" presId="urn:microsoft.com/office/officeart/2005/8/layout/process1"/>
    <dgm:cxn modelId="{CE450213-B799-41C6-8276-45C83CD96472}" type="presParOf" srcId="{FDAA0B7A-64B3-483A-952D-A3883E976C51}" destId="{6086110F-66A7-4653-9DB1-2EFCFD73FC30}" srcOrd="1" destOrd="0" presId="urn:microsoft.com/office/officeart/2005/8/layout/process1"/>
    <dgm:cxn modelId="{07FF5219-538D-4367-86DE-682F8CC5A1BF}" type="presParOf" srcId="{6086110F-66A7-4653-9DB1-2EFCFD73FC30}" destId="{247AC1AC-EBB6-45BA-A22B-E99B80CCA3EB}" srcOrd="0" destOrd="0" presId="urn:microsoft.com/office/officeart/2005/8/layout/process1"/>
    <dgm:cxn modelId="{AD1368C0-E58A-4222-9CA3-AAA47195E0F2}" type="presParOf" srcId="{FDAA0B7A-64B3-483A-952D-A3883E976C51}" destId="{255A739B-3AE9-49D6-B77B-8F28A969CEA7}" srcOrd="2" destOrd="0" presId="urn:microsoft.com/office/officeart/2005/8/layout/process1"/>
    <dgm:cxn modelId="{28BCDE3D-458C-4916-A61E-E85798183D7C}" type="presParOf" srcId="{FDAA0B7A-64B3-483A-952D-A3883E976C51}" destId="{6A0328A0-18D0-455A-B085-54CE401A3030}" srcOrd="3" destOrd="0" presId="urn:microsoft.com/office/officeart/2005/8/layout/process1"/>
    <dgm:cxn modelId="{403B7642-3CA7-4D9D-B27F-6BB7243A520E}" type="presParOf" srcId="{6A0328A0-18D0-455A-B085-54CE401A3030}" destId="{3CF5846F-D230-4A5B-A5F0-2673D5F154BB}" srcOrd="0" destOrd="0" presId="urn:microsoft.com/office/officeart/2005/8/layout/process1"/>
    <dgm:cxn modelId="{5ECFECE5-53A3-4F7D-A392-3B67DB048FBD}" type="presParOf" srcId="{FDAA0B7A-64B3-483A-952D-A3883E976C51}" destId="{3FAADE23-BB60-46AA-8708-B502B6F71A81}" srcOrd="4" destOrd="0" presId="urn:microsoft.com/office/officeart/2005/8/layout/process1"/>
    <dgm:cxn modelId="{38905DF6-E7A2-4C9D-8129-CFBE801A12A3}" type="presParOf" srcId="{FDAA0B7A-64B3-483A-952D-A3883E976C51}" destId="{696323B9-A17E-41C0-A089-6D091FB3FCFF}" srcOrd="5" destOrd="0" presId="urn:microsoft.com/office/officeart/2005/8/layout/process1"/>
    <dgm:cxn modelId="{E2D750E5-86CF-4508-9502-C57FB25E8FCC}" type="presParOf" srcId="{696323B9-A17E-41C0-A089-6D091FB3FCFF}" destId="{22D756EE-0442-46F2-8BCA-8DF6BF19AB14}" srcOrd="0" destOrd="0" presId="urn:microsoft.com/office/officeart/2005/8/layout/process1"/>
    <dgm:cxn modelId="{326B3B3C-3819-4744-95D5-61BA8E371E91}" type="presParOf" srcId="{FDAA0B7A-64B3-483A-952D-A3883E976C51}" destId="{98EEFCA6-12A4-45A7-918B-E31676C7D946}" srcOrd="6" destOrd="0" presId="urn:microsoft.com/office/officeart/2005/8/layout/process1"/>
    <dgm:cxn modelId="{F58D2933-DFEB-4307-A987-7FAD5EE67B18}" type="presParOf" srcId="{FDAA0B7A-64B3-483A-952D-A3883E976C51}" destId="{C968898A-DFEC-424B-8E15-D0E7C0AC1B9D}" srcOrd="7" destOrd="0" presId="urn:microsoft.com/office/officeart/2005/8/layout/process1"/>
    <dgm:cxn modelId="{2DA36DE5-49D0-4E23-A9DD-22B505A21C36}" type="presParOf" srcId="{C968898A-DFEC-424B-8E15-D0E7C0AC1B9D}" destId="{FFB823AC-05C1-4807-B679-A0F32DA7263C}" srcOrd="0" destOrd="0" presId="urn:microsoft.com/office/officeart/2005/8/layout/process1"/>
    <dgm:cxn modelId="{A1603B23-2A2C-420A-BF1A-2A31C894A3D6}" type="presParOf" srcId="{FDAA0B7A-64B3-483A-952D-A3883E976C51}" destId="{388DF9B8-611C-4DD2-8406-5318AA1C8D26}"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ED26557-0AAC-417A-9D92-5C824C606EFB}"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GB"/>
        </a:p>
      </dgm:t>
    </dgm:pt>
    <dgm:pt modelId="{6FA73DDB-5ED1-43E8-96B5-A107E9A19CBB}">
      <dgm:prSet phldrT="[Text]"/>
      <dgm:spPr/>
      <dgm:t>
        <a:bodyPr/>
        <a:lstStyle/>
        <a:p>
          <a:r>
            <a:rPr lang="en-GB" dirty="0"/>
            <a:t>Gallop between the cones</a:t>
          </a:r>
        </a:p>
      </dgm:t>
    </dgm:pt>
    <dgm:pt modelId="{8D0A97B0-9FA6-42C6-80BB-34D724F58147}" type="parTrans" cxnId="{CE077C0B-7C3E-425F-A7DC-A5B7C4EF4CE6}">
      <dgm:prSet/>
      <dgm:spPr/>
      <dgm:t>
        <a:bodyPr/>
        <a:lstStyle/>
        <a:p>
          <a:endParaRPr lang="en-GB"/>
        </a:p>
      </dgm:t>
    </dgm:pt>
    <dgm:pt modelId="{9324DF61-275F-4F15-B783-AE456D02A8B2}" type="sibTrans" cxnId="{CE077C0B-7C3E-425F-A7DC-A5B7C4EF4CE6}">
      <dgm:prSet/>
      <dgm:spPr/>
      <dgm:t>
        <a:bodyPr/>
        <a:lstStyle/>
        <a:p>
          <a:endParaRPr lang="en-GB"/>
        </a:p>
      </dgm:t>
    </dgm:pt>
    <dgm:pt modelId="{6B51BDC0-CC8D-4EFE-8EB3-CA13B93A23BF}">
      <dgm:prSet phldrT="[Text]"/>
      <dgm:spPr/>
      <dgm:t>
        <a:bodyPr/>
        <a:lstStyle/>
        <a:p>
          <a:r>
            <a:rPr lang="en-GB" dirty="0"/>
            <a:t>Step through the hoop</a:t>
          </a:r>
        </a:p>
      </dgm:t>
    </dgm:pt>
    <dgm:pt modelId="{14D9327F-D98E-4469-9DB7-A49461F382A5}" type="parTrans" cxnId="{A50E8AF9-CA70-43E5-876A-E21E62F68619}">
      <dgm:prSet/>
      <dgm:spPr/>
      <dgm:t>
        <a:bodyPr/>
        <a:lstStyle/>
        <a:p>
          <a:endParaRPr lang="en-GB"/>
        </a:p>
      </dgm:t>
    </dgm:pt>
    <dgm:pt modelId="{B373BFD4-8936-4461-8FB4-6E1CAEDBC7ED}" type="sibTrans" cxnId="{A50E8AF9-CA70-43E5-876A-E21E62F68619}">
      <dgm:prSet/>
      <dgm:spPr/>
      <dgm:t>
        <a:bodyPr/>
        <a:lstStyle/>
        <a:p>
          <a:endParaRPr lang="en-GB"/>
        </a:p>
      </dgm:t>
    </dgm:pt>
    <dgm:pt modelId="{DE9AD4CC-65B8-4247-8A8E-560C674D752D}">
      <dgm:prSet phldrT="[Text]"/>
      <dgm:spPr/>
      <dgm:t>
        <a:bodyPr/>
        <a:lstStyle/>
        <a:p>
          <a:r>
            <a:rPr lang="en-GB" dirty="0"/>
            <a:t>Tightrope walk along the line</a:t>
          </a:r>
        </a:p>
      </dgm:t>
    </dgm:pt>
    <dgm:pt modelId="{B36B7284-5D07-401E-BE06-3F8F77DF4C7E}" type="parTrans" cxnId="{C00A27D8-7A7E-4141-B2B5-C260C46724B5}">
      <dgm:prSet/>
      <dgm:spPr/>
      <dgm:t>
        <a:bodyPr/>
        <a:lstStyle/>
        <a:p>
          <a:endParaRPr lang="en-GB"/>
        </a:p>
      </dgm:t>
    </dgm:pt>
    <dgm:pt modelId="{FC5EDB84-8DA7-45C2-8580-19DF6A74D10B}" type="sibTrans" cxnId="{C00A27D8-7A7E-4141-B2B5-C260C46724B5}">
      <dgm:prSet/>
      <dgm:spPr/>
      <dgm:t>
        <a:bodyPr/>
        <a:lstStyle/>
        <a:p>
          <a:endParaRPr lang="en-GB"/>
        </a:p>
      </dgm:t>
    </dgm:pt>
    <dgm:pt modelId="{3D15E847-0442-4626-AC95-9FF171A245FC}">
      <dgm:prSet/>
      <dgm:spPr/>
      <dgm:t>
        <a:bodyPr/>
        <a:lstStyle/>
        <a:p>
          <a:r>
            <a:rPr lang="en-GB" dirty="0"/>
            <a:t>Step over the hurdles</a:t>
          </a:r>
        </a:p>
      </dgm:t>
    </dgm:pt>
    <dgm:pt modelId="{7AEF4DB1-145D-4AC3-BA42-2BA5A0F4882D}" type="parTrans" cxnId="{BB283027-F33C-44EF-825B-61E2D9AEA026}">
      <dgm:prSet/>
      <dgm:spPr/>
      <dgm:t>
        <a:bodyPr/>
        <a:lstStyle/>
        <a:p>
          <a:endParaRPr lang="en-GB"/>
        </a:p>
      </dgm:t>
    </dgm:pt>
    <dgm:pt modelId="{D7335E88-9920-45D9-8B4F-A04B31368A5E}" type="sibTrans" cxnId="{BB283027-F33C-44EF-825B-61E2D9AEA026}">
      <dgm:prSet/>
      <dgm:spPr/>
      <dgm:t>
        <a:bodyPr/>
        <a:lstStyle/>
        <a:p>
          <a:endParaRPr lang="en-GB"/>
        </a:p>
      </dgm:t>
    </dgm:pt>
    <dgm:pt modelId="{071B68CC-7C53-4061-9BCE-48F8D35E52BC}">
      <dgm:prSet/>
      <dgm:spPr/>
      <dgm:t>
        <a:bodyPr/>
        <a:lstStyle/>
        <a:p>
          <a:r>
            <a:rPr lang="en-GB" dirty="0"/>
            <a:t>Gallop between the cones</a:t>
          </a:r>
        </a:p>
      </dgm:t>
    </dgm:pt>
    <dgm:pt modelId="{51B23E11-189C-4F0C-993D-E6518E431A29}" type="parTrans" cxnId="{B3A55C1F-7B87-47A4-9899-C7CD5B81FF4F}">
      <dgm:prSet/>
      <dgm:spPr/>
      <dgm:t>
        <a:bodyPr/>
        <a:lstStyle/>
        <a:p>
          <a:endParaRPr lang="en-GB"/>
        </a:p>
      </dgm:t>
    </dgm:pt>
    <dgm:pt modelId="{3F7D4ED6-436D-4C22-BD8B-F452D55C799F}" type="sibTrans" cxnId="{B3A55C1F-7B87-47A4-9899-C7CD5B81FF4F}">
      <dgm:prSet/>
      <dgm:spPr/>
      <dgm:t>
        <a:bodyPr/>
        <a:lstStyle/>
        <a:p>
          <a:endParaRPr lang="en-GB"/>
        </a:p>
      </dgm:t>
    </dgm:pt>
    <dgm:pt modelId="{FDAA0B7A-64B3-483A-952D-A3883E976C51}" type="pres">
      <dgm:prSet presAssocID="{7ED26557-0AAC-417A-9D92-5C824C606EFB}" presName="Name0" presStyleCnt="0">
        <dgm:presLayoutVars>
          <dgm:dir/>
          <dgm:resizeHandles val="exact"/>
        </dgm:presLayoutVars>
      </dgm:prSet>
      <dgm:spPr/>
    </dgm:pt>
    <dgm:pt modelId="{BDA69CB5-0DDF-4600-B6B2-4FC5B3C72CAF}" type="pres">
      <dgm:prSet presAssocID="{6FA73DDB-5ED1-43E8-96B5-A107E9A19CBB}" presName="node" presStyleLbl="node1" presStyleIdx="0" presStyleCnt="5">
        <dgm:presLayoutVars>
          <dgm:bulletEnabled val="1"/>
        </dgm:presLayoutVars>
      </dgm:prSet>
      <dgm:spPr/>
    </dgm:pt>
    <dgm:pt modelId="{6086110F-66A7-4653-9DB1-2EFCFD73FC30}" type="pres">
      <dgm:prSet presAssocID="{9324DF61-275F-4F15-B783-AE456D02A8B2}" presName="sibTrans" presStyleLbl="sibTrans2D1" presStyleIdx="0" presStyleCnt="4"/>
      <dgm:spPr/>
    </dgm:pt>
    <dgm:pt modelId="{247AC1AC-EBB6-45BA-A22B-E99B80CCA3EB}" type="pres">
      <dgm:prSet presAssocID="{9324DF61-275F-4F15-B783-AE456D02A8B2}" presName="connectorText" presStyleLbl="sibTrans2D1" presStyleIdx="0" presStyleCnt="4"/>
      <dgm:spPr/>
    </dgm:pt>
    <dgm:pt modelId="{255A739B-3AE9-49D6-B77B-8F28A969CEA7}" type="pres">
      <dgm:prSet presAssocID="{6B51BDC0-CC8D-4EFE-8EB3-CA13B93A23BF}" presName="node" presStyleLbl="node1" presStyleIdx="1" presStyleCnt="5">
        <dgm:presLayoutVars>
          <dgm:bulletEnabled val="1"/>
        </dgm:presLayoutVars>
      </dgm:prSet>
      <dgm:spPr/>
    </dgm:pt>
    <dgm:pt modelId="{6A0328A0-18D0-455A-B085-54CE401A3030}" type="pres">
      <dgm:prSet presAssocID="{B373BFD4-8936-4461-8FB4-6E1CAEDBC7ED}" presName="sibTrans" presStyleLbl="sibTrans2D1" presStyleIdx="1" presStyleCnt="4"/>
      <dgm:spPr/>
    </dgm:pt>
    <dgm:pt modelId="{3CF5846F-D230-4A5B-A5F0-2673D5F154BB}" type="pres">
      <dgm:prSet presAssocID="{B373BFD4-8936-4461-8FB4-6E1CAEDBC7ED}" presName="connectorText" presStyleLbl="sibTrans2D1" presStyleIdx="1" presStyleCnt="4"/>
      <dgm:spPr/>
    </dgm:pt>
    <dgm:pt modelId="{3FAADE23-BB60-46AA-8708-B502B6F71A81}" type="pres">
      <dgm:prSet presAssocID="{DE9AD4CC-65B8-4247-8A8E-560C674D752D}" presName="node" presStyleLbl="node1" presStyleIdx="2" presStyleCnt="5">
        <dgm:presLayoutVars>
          <dgm:bulletEnabled val="1"/>
        </dgm:presLayoutVars>
      </dgm:prSet>
      <dgm:spPr/>
    </dgm:pt>
    <dgm:pt modelId="{696323B9-A17E-41C0-A089-6D091FB3FCFF}" type="pres">
      <dgm:prSet presAssocID="{FC5EDB84-8DA7-45C2-8580-19DF6A74D10B}" presName="sibTrans" presStyleLbl="sibTrans2D1" presStyleIdx="2" presStyleCnt="4"/>
      <dgm:spPr/>
    </dgm:pt>
    <dgm:pt modelId="{22D756EE-0442-46F2-8BCA-8DF6BF19AB14}" type="pres">
      <dgm:prSet presAssocID="{FC5EDB84-8DA7-45C2-8580-19DF6A74D10B}" presName="connectorText" presStyleLbl="sibTrans2D1" presStyleIdx="2" presStyleCnt="4"/>
      <dgm:spPr/>
    </dgm:pt>
    <dgm:pt modelId="{98EEFCA6-12A4-45A7-918B-E31676C7D946}" type="pres">
      <dgm:prSet presAssocID="{3D15E847-0442-4626-AC95-9FF171A245FC}" presName="node" presStyleLbl="node1" presStyleIdx="3" presStyleCnt="5">
        <dgm:presLayoutVars>
          <dgm:bulletEnabled val="1"/>
        </dgm:presLayoutVars>
      </dgm:prSet>
      <dgm:spPr/>
    </dgm:pt>
    <dgm:pt modelId="{C968898A-DFEC-424B-8E15-D0E7C0AC1B9D}" type="pres">
      <dgm:prSet presAssocID="{D7335E88-9920-45D9-8B4F-A04B31368A5E}" presName="sibTrans" presStyleLbl="sibTrans2D1" presStyleIdx="3" presStyleCnt="4"/>
      <dgm:spPr/>
    </dgm:pt>
    <dgm:pt modelId="{FFB823AC-05C1-4807-B679-A0F32DA7263C}" type="pres">
      <dgm:prSet presAssocID="{D7335E88-9920-45D9-8B4F-A04B31368A5E}" presName="connectorText" presStyleLbl="sibTrans2D1" presStyleIdx="3" presStyleCnt="4"/>
      <dgm:spPr/>
    </dgm:pt>
    <dgm:pt modelId="{388DF9B8-611C-4DD2-8406-5318AA1C8D26}" type="pres">
      <dgm:prSet presAssocID="{071B68CC-7C53-4061-9BCE-48F8D35E52BC}" presName="node" presStyleLbl="node1" presStyleIdx="4" presStyleCnt="5">
        <dgm:presLayoutVars>
          <dgm:bulletEnabled val="1"/>
        </dgm:presLayoutVars>
      </dgm:prSet>
      <dgm:spPr/>
    </dgm:pt>
  </dgm:ptLst>
  <dgm:cxnLst>
    <dgm:cxn modelId="{14F72007-7518-4056-A42F-1B0C6370E52F}" type="presOf" srcId="{6FA73DDB-5ED1-43E8-96B5-A107E9A19CBB}" destId="{BDA69CB5-0DDF-4600-B6B2-4FC5B3C72CAF}" srcOrd="0" destOrd="0" presId="urn:microsoft.com/office/officeart/2005/8/layout/process1"/>
    <dgm:cxn modelId="{47400A09-4324-47F7-87FA-64AEBD815D4F}" type="presOf" srcId="{DE9AD4CC-65B8-4247-8A8E-560C674D752D}" destId="{3FAADE23-BB60-46AA-8708-B502B6F71A81}" srcOrd="0" destOrd="0" presId="urn:microsoft.com/office/officeart/2005/8/layout/process1"/>
    <dgm:cxn modelId="{CE077C0B-7C3E-425F-A7DC-A5B7C4EF4CE6}" srcId="{7ED26557-0AAC-417A-9D92-5C824C606EFB}" destId="{6FA73DDB-5ED1-43E8-96B5-A107E9A19CBB}" srcOrd="0" destOrd="0" parTransId="{8D0A97B0-9FA6-42C6-80BB-34D724F58147}" sibTransId="{9324DF61-275F-4F15-B783-AE456D02A8B2}"/>
    <dgm:cxn modelId="{B3A55C1F-7B87-47A4-9899-C7CD5B81FF4F}" srcId="{7ED26557-0AAC-417A-9D92-5C824C606EFB}" destId="{071B68CC-7C53-4061-9BCE-48F8D35E52BC}" srcOrd="4" destOrd="0" parTransId="{51B23E11-189C-4F0C-993D-E6518E431A29}" sibTransId="{3F7D4ED6-436D-4C22-BD8B-F452D55C799F}"/>
    <dgm:cxn modelId="{BB283027-F33C-44EF-825B-61E2D9AEA026}" srcId="{7ED26557-0AAC-417A-9D92-5C824C606EFB}" destId="{3D15E847-0442-4626-AC95-9FF171A245FC}" srcOrd="3" destOrd="0" parTransId="{7AEF4DB1-145D-4AC3-BA42-2BA5A0F4882D}" sibTransId="{D7335E88-9920-45D9-8B4F-A04B31368A5E}"/>
    <dgm:cxn modelId="{CF3B4831-FB02-458E-A849-C53E9C1A6D50}" type="presOf" srcId="{9324DF61-275F-4F15-B783-AE456D02A8B2}" destId="{247AC1AC-EBB6-45BA-A22B-E99B80CCA3EB}" srcOrd="1" destOrd="0" presId="urn:microsoft.com/office/officeart/2005/8/layout/process1"/>
    <dgm:cxn modelId="{9F54C73B-80D5-4871-BD35-AB5124B96E8D}" type="presOf" srcId="{FC5EDB84-8DA7-45C2-8580-19DF6A74D10B}" destId="{696323B9-A17E-41C0-A089-6D091FB3FCFF}" srcOrd="0" destOrd="0" presId="urn:microsoft.com/office/officeart/2005/8/layout/process1"/>
    <dgm:cxn modelId="{63C46244-E918-4673-80BE-74C1CB971D21}" type="presOf" srcId="{9324DF61-275F-4F15-B783-AE456D02A8B2}" destId="{6086110F-66A7-4653-9DB1-2EFCFD73FC30}" srcOrd="0" destOrd="0" presId="urn:microsoft.com/office/officeart/2005/8/layout/process1"/>
    <dgm:cxn modelId="{4E190D65-5382-4788-B186-A13B66D07045}" type="presOf" srcId="{7ED26557-0AAC-417A-9D92-5C824C606EFB}" destId="{FDAA0B7A-64B3-483A-952D-A3883E976C51}" srcOrd="0" destOrd="0" presId="urn:microsoft.com/office/officeart/2005/8/layout/process1"/>
    <dgm:cxn modelId="{63584C68-7068-4BF3-9604-13A836F26476}" type="presOf" srcId="{B373BFD4-8936-4461-8FB4-6E1CAEDBC7ED}" destId="{6A0328A0-18D0-455A-B085-54CE401A3030}" srcOrd="0" destOrd="0" presId="urn:microsoft.com/office/officeart/2005/8/layout/process1"/>
    <dgm:cxn modelId="{710057A1-3240-4B6C-B6F3-53CD2C403E7B}" type="presOf" srcId="{B373BFD4-8936-4461-8FB4-6E1CAEDBC7ED}" destId="{3CF5846F-D230-4A5B-A5F0-2673D5F154BB}" srcOrd="1" destOrd="0" presId="urn:microsoft.com/office/officeart/2005/8/layout/process1"/>
    <dgm:cxn modelId="{956FFBB2-C120-4494-AB15-D2C964DC6D96}" type="presOf" srcId="{6B51BDC0-CC8D-4EFE-8EB3-CA13B93A23BF}" destId="{255A739B-3AE9-49D6-B77B-8F28A969CEA7}" srcOrd="0" destOrd="0" presId="urn:microsoft.com/office/officeart/2005/8/layout/process1"/>
    <dgm:cxn modelId="{633833B4-5AA4-40F6-A1E1-B24597F62479}" type="presOf" srcId="{3D15E847-0442-4626-AC95-9FF171A245FC}" destId="{98EEFCA6-12A4-45A7-918B-E31676C7D946}" srcOrd="0" destOrd="0" presId="urn:microsoft.com/office/officeart/2005/8/layout/process1"/>
    <dgm:cxn modelId="{C00A27D8-7A7E-4141-B2B5-C260C46724B5}" srcId="{7ED26557-0AAC-417A-9D92-5C824C606EFB}" destId="{DE9AD4CC-65B8-4247-8A8E-560C674D752D}" srcOrd="2" destOrd="0" parTransId="{B36B7284-5D07-401E-BE06-3F8F77DF4C7E}" sibTransId="{FC5EDB84-8DA7-45C2-8580-19DF6A74D10B}"/>
    <dgm:cxn modelId="{3500EEDC-FE76-43D4-8065-796AC0B85AA9}" type="presOf" srcId="{D7335E88-9920-45D9-8B4F-A04B31368A5E}" destId="{C968898A-DFEC-424B-8E15-D0E7C0AC1B9D}" srcOrd="0" destOrd="0" presId="urn:microsoft.com/office/officeart/2005/8/layout/process1"/>
    <dgm:cxn modelId="{9F6926E9-B065-468B-8B18-D25C479EC593}" type="presOf" srcId="{FC5EDB84-8DA7-45C2-8580-19DF6A74D10B}" destId="{22D756EE-0442-46F2-8BCA-8DF6BF19AB14}" srcOrd="1" destOrd="0" presId="urn:microsoft.com/office/officeart/2005/8/layout/process1"/>
    <dgm:cxn modelId="{98F3EBF1-1094-4882-9FD1-7C3660BC36E5}" type="presOf" srcId="{D7335E88-9920-45D9-8B4F-A04B31368A5E}" destId="{FFB823AC-05C1-4807-B679-A0F32DA7263C}" srcOrd="1" destOrd="0" presId="urn:microsoft.com/office/officeart/2005/8/layout/process1"/>
    <dgm:cxn modelId="{A50833F7-F5D6-4983-8753-2C6176DCADCF}" type="presOf" srcId="{071B68CC-7C53-4061-9BCE-48F8D35E52BC}" destId="{388DF9B8-611C-4DD2-8406-5318AA1C8D26}" srcOrd="0" destOrd="0" presId="urn:microsoft.com/office/officeart/2005/8/layout/process1"/>
    <dgm:cxn modelId="{A50E8AF9-CA70-43E5-876A-E21E62F68619}" srcId="{7ED26557-0AAC-417A-9D92-5C824C606EFB}" destId="{6B51BDC0-CC8D-4EFE-8EB3-CA13B93A23BF}" srcOrd="1" destOrd="0" parTransId="{14D9327F-D98E-4469-9DB7-A49461F382A5}" sibTransId="{B373BFD4-8936-4461-8FB4-6E1CAEDBC7ED}"/>
    <dgm:cxn modelId="{500F1ECD-0EC6-4C24-9141-80FA77BA67C9}" type="presParOf" srcId="{FDAA0B7A-64B3-483A-952D-A3883E976C51}" destId="{BDA69CB5-0DDF-4600-B6B2-4FC5B3C72CAF}" srcOrd="0" destOrd="0" presId="urn:microsoft.com/office/officeart/2005/8/layout/process1"/>
    <dgm:cxn modelId="{CE450213-B799-41C6-8276-45C83CD96472}" type="presParOf" srcId="{FDAA0B7A-64B3-483A-952D-A3883E976C51}" destId="{6086110F-66A7-4653-9DB1-2EFCFD73FC30}" srcOrd="1" destOrd="0" presId="urn:microsoft.com/office/officeart/2005/8/layout/process1"/>
    <dgm:cxn modelId="{07FF5219-538D-4367-86DE-682F8CC5A1BF}" type="presParOf" srcId="{6086110F-66A7-4653-9DB1-2EFCFD73FC30}" destId="{247AC1AC-EBB6-45BA-A22B-E99B80CCA3EB}" srcOrd="0" destOrd="0" presId="urn:microsoft.com/office/officeart/2005/8/layout/process1"/>
    <dgm:cxn modelId="{AD1368C0-E58A-4222-9CA3-AAA47195E0F2}" type="presParOf" srcId="{FDAA0B7A-64B3-483A-952D-A3883E976C51}" destId="{255A739B-3AE9-49D6-B77B-8F28A969CEA7}" srcOrd="2" destOrd="0" presId="urn:microsoft.com/office/officeart/2005/8/layout/process1"/>
    <dgm:cxn modelId="{28BCDE3D-458C-4916-A61E-E85798183D7C}" type="presParOf" srcId="{FDAA0B7A-64B3-483A-952D-A3883E976C51}" destId="{6A0328A0-18D0-455A-B085-54CE401A3030}" srcOrd="3" destOrd="0" presId="urn:microsoft.com/office/officeart/2005/8/layout/process1"/>
    <dgm:cxn modelId="{403B7642-3CA7-4D9D-B27F-6BB7243A520E}" type="presParOf" srcId="{6A0328A0-18D0-455A-B085-54CE401A3030}" destId="{3CF5846F-D230-4A5B-A5F0-2673D5F154BB}" srcOrd="0" destOrd="0" presId="urn:microsoft.com/office/officeart/2005/8/layout/process1"/>
    <dgm:cxn modelId="{5ECFECE5-53A3-4F7D-A392-3B67DB048FBD}" type="presParOf" srcId="{FDAA0B7A-64B3-483A-952D-A3883E976C51}" destId="{3FAADE23-BB60-46AA-8708-B502B6F71A81}" srcOrd="4" destOrd="0" presId="urn:microsoft.com/office/officeart/2005/8/layout/process1"/>
    <dgm:cxn modelId="{38905DF6-E7A2-4C9D-8129-CFBE801A12A3}" type="presParOf" srcId="{FDAA0B7A-64B3-483A-952D-A3883E976C51}" destId="{696323B9-A17E-41C0-A089-6D091FB3FCFF}" srcOrd="5" destOrd="0" presId="urn:microsoft.com/office/officeart/2005/8/layout/process1"/>
    <dgm:cxn modelId="{E2D750E5-86CF-4508-9502-C57FB25E8FCC}" type="presParOf" srcId="{696323B9-A17E-41C0-A089-6D091FB3FCFF}" destId="{22D756EE-0442-46F2-8BCA-8DF6BF19AB14}" srcOrd="0" destOrd="0" presId="urn:microsoft.com/office/officeart/2005/8/layout/process1"/>
    <dgm:cxn modelId="{326B3B3C-3819-4744-95D5-61BA8E371E91}" type="presParOf" srcId="{FDAA0B7A-64B3-483A-952D-A3883E976C51}" destId="{98EEFCA6-12A4-45A7-918B-E31676C7D946}" srcOrd="6" destOrd="0" presId="urn:microsoft.com/office/officeart/2005/8/layout/process1"/>
    <dgm:cxn modelId="{F58D2933-DFEB-4307-A987-7FAD5EE67B18}" type="presParOf" srcId="{FDAA0B7A-64B3-483A-952D-A3883E976C51}" destId="{C968898A-DFEC-424B-8E15-D0E7C0AC1B9D}" srcOrd="7" destOrd="0" presId="urn:microsoft.com/office/officeart/2005/8/layout/process1"/>
    <dgm:cxn modelId="{2DA36DE5-49D0-4E23-A9DD-22B505A21C36}" type="presParOf" srcId="{C968898A-DFEC-424B-8E15-D0E7C0AC1B9D}" destId="{FFB823AC-05C1-4807-B679-A0F32DA7263C}" srcOrd="0" destOrd="0" presId="urn:microsoft.com/office/officeart/2005/8/layout/process1"/>
    <dgm:cxn modelId="{A1603B23-2A2C-420A-BF1A-2A31C894A3D6}" type="presParOf" srcId="{FDAA0B7A-64B3-483A-952D-A3883E976C51}" destId="{388DF9B8-611C-4DD2-8406-5318AA1C8D26}" srcOrd="8"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ED26557-0AAC-417A-9D92-5C824C606EFB}"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GB"/>
        </a:p>
      </dgm:t>
    </dgm:pt>
    <dgm:pt modelId="{6FA73DDB-5ED1-43E8-96B5-A107E9A19CBB}">
      <dgm:prSet phldrT="[Text]"/>
      <dgm:spPr/>
      <dgm:t>
        <a:bodyPr/>
        <a:lstStyle/>
        <a:p>
          <a:r>
            <a:rPr lang="en-GB" dirty="0"/>
            <a:t>Cross the zebra crossing</a:t>
          </a:r>
        </a:p>
      </dgm:t>
    </dgm:pt>
    <dgm:pt modelId="{8D0A97B0-9FA6-42C6-80BB-34D724F58147}" type="parTrans" cxnId="{CE077C0B-7C3E-425F-A7DC-A5B7C4EF4CE6}">
      <dgm:prSet/>
      <dgm:spPr/>
      <dgm:t>
        <a:bodyPr/>
        <a:lstStyle/>
        <a:p>
          <a:endParaRPr lang="en-GB"/>
        </a:p>
      </dgm:t>
    </dgm:pt>
    <dgm:pt modelId="{9324DF61-275F-4F15-B783-AE456D02A8B2}" type="sibTrans" cxnId="{CE077C0B-7C3E-425F-A7DC-A5B7C4EF4CE6}">
      <dgm:prSet/>
      <dgm:spPr/>
      <dgm:t>
        <a:bodyPr/>
        <a:lstStyle/>
        <a:p>
          <a:endParaRPr lang="en-GB"/>
        </a:p>
      </dgm:t>
    </dgm:pt>
    <dgm:pt modelId="{6B51BDC0-CC8D-4EFE-8EB3-CA13B93A23BF}">
      <dgm:prSet phldrT="[Text]"/>
      <dgm:spPr/>
      <dgm:t>
        <a:bodyPr/>
        <a:lstStyle/>
        <a:p>
          <a:r>
            <a:rPr lang="en-GB" dirty="0"/>
            <a:t>Left over the roundabout</a:t>
          </a:r>
        </a:p>
      </dgm:t>
    </dgm:pt>
    <dgm:pt modelId="{14D9327F-D98E-4469-9DB7-A49461F382A5}" type="parTrans" cxnId="{A50E8AF9-CA70-43E5-876A-E21E62F68619}">
      <dgm:prSet/>
      <dgm:spPr/>
      <dgm:t>
        <a:bodyPr/>
        <a:lstStyle/>
        <a:p>
          <a:endParaRPr lang="en-GB"/>
        </a:p>
      </dgm:t>
    </dgm:pt>
    <dgm:pt modelId="{B373BFD4-8936-4461-8FB4-6E1CAEDBC7ED}" type="sibTrans" cxnId="{A50E8AF9-CA70-43E5-876A-E21E62F68619}">
      <dgm:prSet/>
      <dgm:spPr/>
      <dgm:t>
        <a:bodyPr/>
        <a:lstStyle/>
        <a:p>
          <a:endParaRPr lang="en-GB"/>
        </a:p>
      </dgm:t>
    </dgm:pt>
    <dgm:pt modelId="{DE9AD4CC-65B8-4247-8A8E-560C674D752D}">
      <dgm:prSet phldrT="[Text]"/>
      <dgm:spPr/>
      <dgm:t>
        <a:bodyPr/>
        <a:lstStyle/>
        <a:p>
          <a:r>
            <a:rPr lang="en-GB" dirty="0"/>
            <a:t>Cross the main road</a:t>
          </a:r>
        </a:p>
      </dgm:t>
    </dgm:pt>
    <dgm:pt modelId="{B36B7284-5D07-401E-BE06-3F8F77DF4C7E}" type="parTrans" cxnId="{C00A27D8-7A7E-4141-B2B5-C260C46724B5}">
      <dgm:prSet/>
      <dgm:spPr/>
      <dgm:t>
        <a:bodyPr/>
        <a:lstStyle/>
        <a:p>
          <a:endParaRPr lang="en-GB"/>
        </a:p>
      </dgm:t>
    </dgm:pt>
    <dgm:pt modelId="{FC5EDB84-8DA7-45C2-8580-19DF6A74D10B}" type="sibTrans" cxnId="{C00A27D8-7A7E-4141-B2B5-C260C46724B5}">
      <dgm:prSet/>
      <dgm:spPr/>
      <dgm:t>
        <a:bodyPr/>
        <a:lstStyle/>
        <a:p>
          <a:endParaRPr lang="en-GB"/>
        </a:p>
      </dgm:t>
    </dgm:pt>
    <dgm:pt modelId="{3D15E847-0442-4626-AC95-9FF171A245FC}">
      <dgm:prSet/>
      <dgm:spPr/>
      <dgm:t>
        <a:bodyPr/>
        <a:lstStyle/>
        <a:p>
          <a:r>
            <a:rPr lang="en-GB" dirty="0"/>
            <a:t>Down the stairs</a:t>
          </a:r>
        </a:p>
      </dgm:t>
    </dgm:pt>
    <dgm:pt modelId="{7AEF4DB1-145D-4AC3-BA42-2BA5A0F4882D}" type="parTrans" cxnId="{BB283027-F33C-44EF-825B-61E2D9AEA026}">
      <dgm:prSet/>
      <dgm:spPr/>
      <dgm:t>
        <a:bodyPr/>
        <a:lstStyle/>
        <a:p>
          <a:endParaRPr lang="en-GB"/>
        </a:p>
      </dgm:t>
    </dgm:pt>
    <dgm:pt modelId="{D7335E88-9920-45D9-8B4F-A04B31368A5E}" type="sibTrans" cxnId="{BB283027-F33C-44EF-825B-61E2D9AEA026}">
      <dgm:prSet/>
      <dgm:spPr/>
      <dgm:t>
        <a:bodyPr/>
        <a:lstStyle/>
        <a:p>
          <a:endParaRPr lang="en-GB"/>
        </a:p>
      </dgm:t>
    </dgm:pt>
    <dgm:pt modelId="{071B68CC-7C53-4061-9BCE-48F8D35E52BC}">
      <dgm:prSet/>
      <dgm:spPr/>
      <dgm:t>
        <a:bodyPr/>
        <a:lstStyle/>
        <a:p>
          <a:r>
            <a:rPr lang="en-GB" dirty="0"/>
            <a:t>Cross the zebra crossing</a:t>
          </a:r>
        </a:p>
      </dgm:t>
    </dgm:pt>
    <dgm:pt modelId="{51B23E11-189C-4F0C-993D-E6518E431A29}" type="parTrans" cxnId="{B3A55C1F-7B87-47A4-9899-C7CD5B81FF4F}">
      <dgm:prSet/>
      <dgm:spPr/>
      <dgm:t>
        <a:bodyPr/>
        <a:lstStyle/>
        <a:p>
          <a:endParaRPr lang="en-GB"/>
        </a:p>
      </dgm:t>
    </dgm:pt>
    <dgm:pt modelId="{3F7D4ED6-436D-4C22-BD8B-F452D55C799F}" type="sibTrans" cxnId="{B3A55C1F-7B87-47A4-9899-C7CD5B81FF4F}">
      <dgm:prSet/>
      <dgm:spPr/>
      <dgm:t>
        <a:bodyPr/>
        <a:lstStyle/>
        <a:p>
          <a:endParaRPr lang="en-GB"/>
        </a:p>
      </dgm:t>
    </dgm:pt>
    <dgm:pt modelId="{FDAA0B7A-64B3-483A-952D-A3883E976C51}" type="pres">
      <dgm:prSet presAssocID="{7ED26557-0AAC-417A-9D92-5C824C606EFB}" presName="Name0" presStyleCnt="0">
        <dgm:presLayoutVars>
          <dgm:dir/>
          <dgm:resizeHandles val="exact"/>
        </dgm:presLayoutVars>
      </dgm:prSet>
      <dgm:spPr/>
    </dgm:pt>
    <dgm:pt modelId="{BDA69CB5-0DDF-4600-B6B2-4FC5B3C72CAF}" type="pres">
      <dgm:prSet presAssocID="{6FA73DDB-5ED1-43E8-96B5-A107E9A19CBB}" presName="node" presStyleLbl="node1" presStyleIdx="0" presStyleCnt="5">
        <dgm:presLayoutVars>
          <dgm:bulletEnabled val="1"/>
        </dgm:presLayoutVars>
      </dgm:prSet>
      <dgm:spPr/>
    </dgm:pt>
    <dgm:pt modelId="{6086110F-66A7-4653-9DB1-2EFCFD73FC30}" type="pres">
      <dgm:prSet presAssocID="{9324DF61-275F-4F15-B783-AE456D02A8B2}" presName="sibTrans" presStyleLbl="sibTrans2D1" presStyleIdx="0" presStyleCnt="4"/>
      <dgm:spPr/>
    </dgm:pt>
    <dgm:pt modelId="{247AC1AC-EBB6-45BA-A22B-E99B80CCA3EB}" type="pres">
      <dgm:prSet presAssocID="{9324DF61-275F-4F15-B783-AE456D02A8B2}" presName="connectorText" presStyleLbl="sibTrans2D1" presStyleIdx="0" presStyleCnt="4"/>
      <dgm:spPr/>
    </dgm:pt>
    <dgm:pt modelId="{255A739B-3AE9-49D6-B77B-8F28A969CEA7}" type="pres">
      <dgm:prSet presAssocID="{6B51BDC0-CC8D-4EFE-8EB3-CA13B93A23BF}" presName="node" presStyleLbl="node1" presStyleIdx="1" presStyleCnt="5">
        <dgm:presLayoutVars>
          <dgm:bulletEnabled val="1"/>
        </dgm:presLayoutVars>
      </dgm:prSet>
      <dgm:spPr/>
    </dgm:pt>
    <dgm:pt modelId="{6A0328A0-18D0-455A-B085-54CE401A3030}" type="pres">
      <dgm:prSet presAssocID="{B373BFD4-8936-4461-8FB4-6E1CAEDBC7ED}" presName="sibTrans" presStyleLbl="sibTrans2D1" presStyleIdx="1" presStyleCnt="4"/>
      <dgm:spPr/>
    </dgm:pt>
    <dgm:pt modelId="{3CF5846F-D230-4A5B-A5F0-2673D5F154BB}" type="pres">
      <dgm:prSet presAssocID="{B373BFD4-8936-4461-8FB4-6E1CAEDBC7ED}" presName="connectorText" presStyleLbl="sibTrans2D1" presStyleIdx="1" presStyleCnt="4"/>
      <dgm:spPr/>
    </dgm:pt>
    <dgm:pt modelId="{3FAADE23-BB60-46AA-8708-B502B6F71A81}" type="pres">
      <dgm:prSet presAssocID="{DE9AD4CC-65B8-4247-8A8E-560C674D752D}" presName="node" presStyleLbl="node1" presStyleIdx="2" presStyleCnt="5">
        <dgm:presLayoutVars>
          <dgm:bulletEnabled val="1"/>
        </dgm:presLayoutVars>
      </dgm:prSet>
      <dgm:spPr/>
    </dgm:pt>
    <dgm:pt modelId="{696323B9-A17E-41C0-A089-6D091FB3FCFF}" type="pres">
      <dgm:prSet presAssocID="{FC5EDB84-8DA7-45C2-8580-19DF6A74D10B}" presName="sibTrans" presStyleLbl="sibTrans2D1" presStyleIdx="2" presStyleCnt="4"/>
      <dgm:spPr/>
    </dgm:pt>
    <dgm:pt modelId="{22D756EE-0442-46F2-8BCA-8DF6BF19AB14}" type="pres">
      <dgm:prSet presAssocID="{FC5EDB84-8DA7-45C2-8580-19DF6A74D10B}" presName="connectorText" presStyleLbl="sibTrans2D1" presStyleIdx="2" presStyleCnt="4"/>
      <dgm:spPr/>
    </dgm:pt>
    <dgm:pt modelId="{98EEFCA6-12A4-45A7-918B-E31676C7D946}" type="pres">
      <dgm:prSet presAssocID="{3D15E847-0442-4626-AC95-9FF171A245FC}" presName="node" presStyleLbl="node1" presStyleIdx="3" presStyleCnt="5">
        <dgm:presLayoutVars>
          <dgm:bulletEnabled val="1"/>
        </dgm:presLayoutVars>
      </dgm:prSet>
      <dgm:spPr/>
    </dgm:pt>
    <dgm:pt modelId="{C968898A-DFEC-424B-8E15-D0E7C0AC1B9D}" type="pres">
      <dgm:prSet presAssocID="{D7335E88-9920-45D9-8B4F-A04B31368A5E}" presName="sibTrans" presStyleLbl="sibTrans2D1" presStyleIdx="3" presStyleCnt="4"/>
      <dgm:spPr/>
    </dgm:pt>
    <dgm:pt modelId="{FFB823AC-05C1-4807-B679-A0F32DA7263C}" type="pres">
      <dgm:prSet presAssocID="{D7335E88-9920-45D9-8B4F-A04B31368A5E}" presName="connectorText" presStyleLbl="sibTrans2D1" presStyleIdx="3" presStyleCnt="4"/>
      <dgm:spPr/>
    </dgm:pt>
    <dgm:pt modelId="{388DF9B8-611C-4DD2-8406-5318AA1C8D26}" type="pres">
      <dgm:prSet presAssocID="{071B68CC-7C53-4061-9BCE-48F8D35E52BC}" presName="node" presStyleLbl="node1" presStyleIdx="4" presStyleCnt="5">
        <dgm:presLayoutVars>
          <dgm:bulletEnabled val="1"/>
        </dgm:presLayoutVars>
      </dgm:prSet>
      <dgm:spPr/>
    </dgm:pt>
  </dgm:ptLst>
  <dgm:cxnLst>
    <dgm:cxn modelId="{14F72007-7518-4056-A42F-1B0C6370E52F}" type="presOf" srcId="{6FA73DDB-5ED1-43E8-96B5-A107E9A19CBB}" destId="{BDA69CB5-0DDF-4600-B6B2-4FC5B3C72CAF}" srcOrd="0" destOrd="0" presId="urn:microsoft.com/office/officeart/2005/8/layout/process1"/>
    <dgm:cxn modelId="{47400A09-4324-47F7-87FA-64AEBD815D4F}" type="presOf" srcId="{DE9AD4CC-65B8-4247-8A8E-560C674D752D}" destId="{3FAADE23-BB60-46AA-8708-B502B6F71A81}" srcOrd="0" destOrd="0" presId="urn:microsoft.com/office/officeart/2005/8/layout/process1"/>
    <dgm:cxn modelId="{CE077C0B-7C3E-425F-A7DC-A5B7C4EF4CE6}" srcId="{7ED26557-0AAC-417A-9D92-5C824C606EFB}" destId="{6FA73DDB-5ED1-43E8-96B5-A107E9A19CBB}" srcOrd="0" destOrd="0" parTransId="{8D0A97B0-9FA6-42C6-80BB-34D724F58147}" sibTransId="{9324DF61-275F-4F15-B783-AE456D02A8B2}"/>
    <dgm:cxn modelId="{B3A55C1F-7B87-47A4-9899-C7CD5B81FF4F}" srcId="{7ED26557-0AAC-417A-9D92-5C824C606EFB}" destId="{071B68CC-7C53-4061-9BCE-48F8D35E52BC}" srcOrd="4" destOrd="0" parTransId="{51B23E11-189C-4F0C-993D-E6518E431A29}" sibTransId="{3F7D4ED6-436D-4C22-BD8B-F452D55C799F}"/>
    <dgm:cxn modelId="{BB283027-F33C-44EF-825B-61E2D9AEA026}" srcId="{7ED26557-0AAC-417A-9D92-5C824C606EFB}" destId="{3D15E847-0442-4626-AC95-9FF171A245FC}" srcOrd="3" destOrd="0" parTransId="{7AEF4DB1-145D-4AC3-BA42-2BA5A0F4882D}" sibTransId="{D7335E88-9920-45D9-8B4F-A04B31368A5E}"/>
    <dgm:cxn modelId="{CF3B4831-FB02-458E-A849-C53E9C1A6D50}" type="presOf" srcId="{9324DF61-275F-4F15-B783-AE456D02A8B2}" destId="{247AC1AC-EBB6-45BA-A22B-E99B80CCA3EB}" srcOrd="1" destOrd="0" presId="urn:microsoft.com/office/officeart/2005/8/layout/process1"/>
    <dgm:cxn modelId="{9F54C73B-80D5-4871-BD35-AB5124B96E8D}" type="presOf" srcId="{FC5EDB84-8DA7-45C2-8580-19DF6A74D10B}" destId="{696323B9-A17E-41C0-A089-6D091FB3FCFF}" srcOrd="0" destOrd="0" presId="urn:microsoft.com/office/officeart/2005/8/layout/process1"/>
    <dgm:cxn modelId="{63C46244-E918-4673-80BE-74C1CB971D21}" type="presOf" srcId="{9324DF61-275F-4F15-B783-AE456D02A8B2}" destId="{6086110F-66A7-4653-9DB1-2EFCFD73FC30}" srcOrd="0" destOrd="0" presId="urn:microsoft.com/office/officeart/2005/8/layout/process1"/>
    <dgm:cxn modelId="{4E190D65-5382-4788-B186-A13B66D07045}" type="presOf" srcId="{7ED26557-0AAC-417A-9D92-5C824C606EFB}" destId="{FDAA0B7A-64B3-483A-952D-A3883E976C51}" srcOrd="0" destOrd="0" presId="urn:microsoft.com/office/officeart/2005/8/layout/process1"/>
    <dgm:cxn modelId="{63584C68-7068-4BF3-9604-13A836F26476}" type="presOf" srcId="{B373BFD4-8936-4461-8FB4-6E1CAEDBC7ED}" destId="{6A0328A0-18D0-455A-B085-54CE401A3030}" srcOrd="0" destOrd="0" presId="urn:microsoft.com/office/officeart/2005/8/layout/process1"/>
    <dgm:cxn modelId="{710057A1-3240-4B6C-B6F3-53CD2C403E7B}" type="presOf" srcId="{B373BFD4-8936-4461-8FB4-6E1CAEDBC7ED}" destId="{3CF5846F-D230-4A5B-A5F0-2673D5F154BB}" srcOrd="1" destOrd="0" presId="urn:microsoft.com/office/officeart/2005/8/layout/process1"/>
    <dgm:cxn modelId="{956FFBB2-C120-4494-AB15-D2C964DC6D96}" type="presOf" srcId="{6B51BDC0-CC8D-4EFE-8EB3-CA13B93A23BF}" destId="{255A739B-3AE9-49D6-B77B-8F28A969CEA7}" srcOrd="0" destOrd="0" presId="urn:microsoft.com/office/officeart/2005/8/layout/process1"/>
    <dgm:cxn modelId="{633833B4-5AA4-40F6-A1E1-B24597F62479}" type="presOf" srcId="{3D15E847-0442-4626-AC95-9FF171A245FC}" destId="{98EEFCA6-12A4-45A7-918B-E31676C7D946}" srcOrd="0" destOrd="0" presId="urn:microsoft.com/office/officeart/2005/8/layout/process1"/>
    <dgm:cxn modelId="{C00A27D8-7A7E-4141-B2B5-C260C46724B5}" srcId="{7ED26557-0AAC-417A-9D92-5C824C606EFB}" destId="{DE9AD4CC-65B8-4247-8A8E-560C674D752D}" srcOrd="2" destOrd="0" parTransId="{B36B7284-5D07-401E-BE06-3F8F77DF4C7E}" sibTransId="{FC5EDB84-8DA7-45C2-8580-19DF6A74D10B}"/>
    <dgm:cxn modelId="{3500EEDC-FE76-43D4-8065-796AC0B85AA9}" type="presOf" srcId="{D7335E88-9920-45D9-8B4F-A04B31368A5E}" destId="{C968898A-DFEC-424B-8E15-D0E7C0AC1B9D}" srcOrd="0" destOrd="0" presId="urn:microsoft.com/office/officeart/2005/8/layout/process1"/>
    <dgm:cxn modelId="{9F6926E9-B065-468B-8B18-D25C479EC593}" type="presOf" srcId="{FC5EDB84-8DA7-45C2-8580-19DF6A74D10B}" destId="{22D756EE-0442-46F2-8BCA-8DF6BF19AB14}" srcOrd="1" destOrd="0" presId="urn:microsoft.com/office/officeart/2005/8/layout/process1"/>
    <dgm:cxn modelId="{98F3EBF1-1094-4882-9FD1-7C3660BC36E5}" type="presOf" srcId="{D7335E88-9920-45D9-8B4F-A04B31368A5E}" destId="{FFB823AC-05C1-4807-B679-A0F32DA7263C}" srcOrd="1" destOrd="0" presId="urn:microsoft.com/office/officeart/2005/8/layout/process1"/>
    <dgm:cxn modelId="{A50833F7-F5D6-4983-8753-2C6176DCADCF}" type="presOf" srcId="{071B68CC-7C53-4061-9BCE-48F8D35E52BC}" destId="{388DF9B8-611C-4DD2-8406-5318AA1C8D26}" srcOrd="0" destOrd="0" presId="urn:microsoft.com/office/officeart/2005/8/layout/process1"/>
    <dgm:cxn modelId="{A50E8AF9-CA70-43E5-876A-E21E62F68619}" srcId="{7ED26557-0AAC-417A-9D92-5C824C606EFB}" destId="{6B51BDC0-CC8D-4EFE-8EB3-CA13B93A23BF}" srcOrd="1" destOrd="0" parTransId="{14D9327F-D98E-4469-9DB7-A49461F382A5}" sibTransId="{B373BFD4-8936-4461-8FB4-6E1CAEDBC7ED}"/>
    <dgm:cxn modelId="{500F1ECD-0EC6-4C24-9141-80FA77BA67C9}" type="presParOf" srcId="{FDAA0B7A-64B3-483A-952D-A3883E976C51}" destId="{BDA69CB5-0DDF-4600-B6B2-4FC5B3C72CAF}" srcOrd="0" destOrd="0" presId="urn:microsoft.com/office/officeart/2005/8/layout/process1"/>
    <dgm:cxn modelId="{CE450213-B799-41C6-8276-45C83CD96472}" type="presParOf" srcId="{FDAA0B7A-64B3-483A-952D-A3883E976C51}" destId="{6086110F-66A7-4653-9DB1-2EFCFD73FC30}" srcOrd="1" destOrd="0" presId="urn:microsoft.com/office/officeart/2005/8/layout/process1"/>
    <dgm:cxn modelId="{07FF5219-538D-4367-86DE-682F8CC5A1BF}" type="presParOf" srcId="{6086110F-66A7-4653-9DB1-2EFCFD73FC30}" destId="{247AC1AC-EBB6-45BA-A22B-E99B80CCA3EB}" srcOrd="0" destOrd="0" presId="urn:microsoft.com/office/officeart/2005/8/layout/process1"/>
    <dgm:cxn modelId="{AD1368C0-E58A-4222-9CA3-AAA47195E0F2}" type="presParOf" srcId="{FDAA0B7A-64B3-483A-952D-A3883E976C51}" destId="{255A739B-3AE9-49D6-B77B-8F28A969CEA7}" srcOrd="2" destOrd="0" presId="urn:microsoft.com/office/officeart/2005/8/layout/process1"/>
    <dgm:cxn modelId="{28BCDE3D-458C-4916-A61E-E85798183D7C}" type="presParOf" srcId="{FDAA0B7A-64B3-483A-952D-A3883E976C51}" destId="{6A0328A0-18D0-455A-B085-54CE401A3030}" srcOrd="3" destOrd="0" presId="urn:microsoft.com/office/officeart/2005/8/layout/process1"/>
    <dgm:cxn modelId="{403B7642-3CA7-4D9D-B27F-6BB7243A520E}" type="presParOf" srcId="{6A0328A0-18D0-455A-B085-54CE401A3030}" destId="{3CF5846F-D230-4A5B-A5F0-2673D5F154BB}" srcOrd="0" destOrd="0" presId="urn:microsoft.com/office/officeart/2005/8/layout/process1"/>
    <dgm:cxn modelId="{5ECFECE5-53A3-4F7D-A392-3B67DB048FBD}" type="presParOf" srcId="{FDAA0B7A-64B3-483A-952D-A3883E976C51}" destId="{3FAADE23-BB60-46AA-8708-B502B6F71A81}" srcOrd="4" destOrd="0" presId="urn:microsoft.com/office/officeart/2005/8/layout/process1"/>
    <dgm:cxn modelId="{38905DF6-E7A2-4C9D-8129-CFBE801A12A3}" type="presParOf" srcId="{FDAA0B7A-64B3-483A-952D-A3883E976C51}" destId="{696323B9-A17E-41C0-A089-6D091FB3FCFF}" srcOrd="5" destOrd="0" presId="urn:microsoft.com/office/officeart/2005/8/layout/process1"/>
    <dgm:cxn modelId="{E2D750E5-86CF-4508-9502-C57FB25E8FCC}" type="presParOf" srcId="{696323B9-A17E-41C0-A089-6D091FB3FCFF}" destId="{22D756EE-0442-46F2-8BCA-8DF6BF19AB14}" srcOrd="0" destOrd="0" presId="urn:microsoft.com/office/officeart/2005/8/layout/process1"/>
    <dgm:cxn modelId="{326B3B3C-3819-4744-95D5-61BA8E371E91}" type="presParOf" srcId="{FDAA0B7A-64B3-483A-952D-A3883E976C51}" destId="{98EEFCA6-12A4-45A7-918B-E31676C7D946}" srcOrd="6" destOrd="0" presId="urn:microsoft.com/office/officeart/2005/8/layout/process1"/>
    <dgm:cxn modelId="{F58D2933-DFEB-4307-A987-7FAD5EE67B18}" type="presParOf" srcId="{FDAA0B7A-64B3-483A-952D-A3883E976C51}" destId="{C968898A-DFEC-424B-8E15-D0E7C0AC1B9D}" srcOrd="7" destOrd="0" presId="urn:microsoft.com/office/officeart/2005/8/layout/process1"/>
    <dgm:cxn modelId="{2DA36DE5-49D0-4E23-A9DD-22B505A21C36}" type="presParOf" srcId="{C968898A-DFEC-424B-8E15-D0E7C0AC1B9D}" destId="{FFB823AC-05C1-4807-B679-A0F32DA7263C}" srcOrd="0" destOrd="0" presId="urn:microsoft.com/office/officeart/2005/8/layout/process1"/>
    <dgm:cxn modelId="{A1603B23-2A2C-420A-BF1A-2A31C894A3D6}" type="presParOf" srcId="{FDAA0B7A-64B3-483A-952D-A3883E976C51}" destId="{388DF9B8-611C-4DD2-8406-5318AA1C8D26}" srcOrd="8"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ED26557-0AAC-417A-9D92-5C824C606EFB}"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GB"/>
        </a:p>
      </dgm:t>
    </dgm:pt>
    <dgm:pt modelId="{6FA73DDB-5ED1-43E8-96B5-A107E9A19CBB}">
      <dgm:prSet phldrT="[Text]"/>
      <dgm:spPr/>
      <dgm:t>
        <a:bodyPr/>
        <a:lstStyle/>
        <a:p>
          <a:r>
            <a:rPr lang="en-GB" dirty="0"/>
            <a:t>Gallop between the cones</a:t>
          </a:r>
        </a:p>
      </dgm:t>
    </dgm:pt>
    <dgm:pt modelId="{8D0A97B0-9FA6-42C6-80BB-34D724F58147}" type="parTrans" cxnId="{CE077C0B-7C3E-425F-A7DC-A5B7C4EF4CE6}">
      <dgm:prSet/>
      <dgm:spPr/>
      <dgm:t>
        <a:bodyPr/>
        <a:lstStyle/>
        <a:p>
          <a:endParaRPr lang="en-GB"/>
        </a:p>
      </dgm:t>
    </dgm:pt>
    <dgm:pt modelId="{9324DF61-275F-4F15-B783-AE456D02A8B2}" type="sibTrans" cxnId="{CE077C0B-7C3E-425F-A7DC-A5B7C4EF4CE6}">
      <dgm:prSet/>
      <dgm:spPr/>
      <dgm:t>
        <a:bodyPr/>
        <a:lstStyle/>
        <a:p>
          <a:endParaRPr lang="en-GB"/>
        </a:p>
      </dgm:t>
    </dgm:pt>
    <dgm:pt modelId="{6B51BDC0-CC8D-4EFE-8EB3-CA13B93A23BF}">
      <dgm:prSet phldrT="[Text]"/>
      <dgm:spPr/>
      <dgm:t>
        <a:bodyPr/>
        <a:lstStyle/>
        <a:p>
          <a:r>
            <a:rPr lang="en-GB" dirty="0"/>
            <a:t>Step through the hoop</a:t>
          </a:r>
        </a:p>
      </dgm:t>
    </dgm:pt>
    <dgm:pt modelId="{14D9327F-D98E-4469-9DB7-A49461F382A5}" type="parTrans" cxnId="{A50E8AF9-CA70-43E5-876A-E21E62F68619}">
      <dgm:prSet/>
      <dgm:spPr/>
      <dgm:t>
        <a:bodyPr/>
        <a:lstStyle/>
        <a:p>
          <a:endParaRPr lang="en-GB"/>
        </a:p>
      </dgm:t>
    </dgm:pt>
    <dgm:pt modelId="{B373BFD4-8936-4461-8FB4-6E1CAEDBC7ED}" type="sibTrans" cxnId="{A50E8AF9-CA70-43E5-876A-E21E62F68619}">
      <dgm:prSet/>
      <dgm:spPr/>
      <dgm:t>
        <a:bodyPr/>
        <a:lstStyle/>
        <a:p>
          <a:endParaRPr lang="en-GB"/>
        </a:p>
      </dgm:t>
    </dgm:pt>
    <dgm:pt modelId="{DE9AD4CC-65B8-4247-8A8E-560C674D752D}">
      <dgm:prSet phldrT="[Text]"/>
      <dgm:spPr/>
      <dgm:t>
        <a:bodyPr/>
        <a:lstStyle/>
        <a:p>
          <a:r>
            <a:rPr lang="en-GB" dirty="0"/>
            <a:t>Tightrope walk along the line</a:t>
          </a:r>
        </a:p>
      </dgm:t>
    </dgm:pt>
    <dgm:pt modelId="{B36B7284-5D07-401E-BE06-3F8F77DF4C7E}" type="parTrans" cxnId="{C00A27D8-7A7E-4141-B2B5-C260C46724B5}">
      <dgm:prSet/>
      <dgm:spPr/>
      <dgm:t>
        <a:bodyPr/>
        <a:lstStyle/>
        <a:p>
          <a:endParaRPr lang="en-GB"/>
        </a:p>
      </dgm:t>
    </dgm:pt>
    <dgm:pt modelId="{FC5EDB84-8DA7-45C2-8580-19DF6A74D10B}" type="sibTrans" cxnId="{C00A27D8-7A7E-4141-B2B5-C260C46724B5}">
      <dgm:prSet/>
      <dgm:spPr/>
      <dgm:t>
        <a:bodyPr/>
        <a:lstStyle/>
        <a:p>
          <a:endParaRPr lang="en-GB"/>
        </a:p>
      </dgm:t>
    </dgm:pt>
    <dgm:pt modelId="{3D15E847-0442-4626-AC95-9FF171A245FC}">
      <dgm:prSet/>
      <dgm:spPr/>
      <dgm:t>
        <a:bodyPr/>
        <a:lstStyle/>
        <a:p>
          <a:r>
            <a:rPr lang="en-GB" dirty="0"/>
            <a:t>Step over the hurdles</a:t>
          </a:r>
        </a:p>
      </dgm:t>
    </dgm:pt>
    <dgm:pt modelId="{7AEF4DB1-145D-4AC3-BA42-2BA5A0F4882D}" type="parTrans" cxnId="{BB283027-F33C-44EF-825B-61E2D9AEA026}">
      <dgm:prSet/>
      <dgm:spPr/>
      <dgm:t>
        <a:bodyPr/>
        <a:lstStyle/>
        <a:p>
          <a:endParaRPr lang="en-GB"/>
        </a:p>
      </dgm:t>
    </dgm:pt>
    <dgm:pt modelId="{D7335E88-9920-45D9-8B4F-A04B31368A5E}" type="sibTrans" cxnId="{BB283027-F33C-44EF-825B-61E2D9AEA026}">
      <dgm:prSet/>
      <dgm:spPr/>
      <dgm:t>
        <a:bodyPr/>
        <a:lstStyle/>
        <a:p>
          <a:endParaRPr lang="en-GB"/>
        </a:p>
      </dgm:t>
    </dgm:pt>
    <dgm:pt modelId="{071B68CC-7C53-4061-9BCE-48F8D35E52BC}">
      <dgm:prSet/>
      <dgm:spPr/>
      <dgm:t>
        <a:bodyPr/>
        <a:lstStyle/>
        <a:p>
          <a:r>
            <a:rPr lang="en-GB" dirty="0"/>
            <a:t>Gallop between the cones</a:t>
          </a:r>
        </a:p>
      </dgm:t>
    </dgm:pt>
    <dgm:pt modelId="{51B23E11-189C-4F0C-993D-E6518E431A29}" type="parTrans" cxnId="{B3A55C1F-7B87-47A4-9899-C7CD5B81FF4F}">
      <dgm:prSet/>
      <dgm:spPr/>
      <dgm:t>
        <a:bodyPr/>
        <a:lstStyle/>
        <a:p>
          <a:endParaRPr lang="en-GB"/>
        </a:p>
      </dgm:t>
    </dgm:pt>
    <dgm:pt modelId="{3F7D4ED6-436D-4C22-BD8B-F452D55C799F}" type="sibTrans" cxnId="{B3A55C1F-7B87-47A4-9899-C7CD5B81FF4F}">
      <dgm:prSet/>
      <dgm:spPr/>
      <dgm:t>
        <a:bodyPr/>
        <a:lstStyle/>
        <a:p>
          <a:endParaRPr lang="en-GB"/>
        </a:p>
      </dgm:t>
    </dgm:pt>
    <dgm:pt modelId="{FDAA0B7A-64B3-483A-952D-A3883E976C51}" type="pres">
      <dgm:prSet presAssocID="{7ED26557-0AAC-417A-9D92-5C824C606EFB}" presName="Name0" presStyleCnt="0">
        <dgm:presLayoutVars>
          <dgm:dir/>
          <dgm:resizeHandles val="exact"/>
        </dgm:presLayoutVars>
      </dgm:prSet>
      <dgm:spPr/>
    </dgm:pt>
    <dgm:pt modelId="{BDA69CB5-0DDF-4600-B6B2-4FC5B3C72CAF}" type="pres">
      <dgm:prSet presAssocID="{6FA73DDB-5ED1-43E8-96B5-A107E9A19CBB}" presName="node" presStyleLbl="node1" presStyleIdx="0" presStyleCnt="5">
        <dgm:presLayoutVars>
          <dgm:bulletEnabled val="1"/>
        </dgm:presLayoutVars>
      </dgm:prSet>
      <dgm:spPr/>
    </dgm:pt>
    <dgm:pt modelId="{6086110F-66A7-4653-9DB1-2EFCFD73FC30}" type="pres">
      <dgm:prSet presAssocID="{9324DF61-275F-4F15-B783-AE456D02A8B2}" presName="sibTrans" presStyleLbl="sibTrans2D1" presStyleIdx="0" presStyleCnt="4"/>
      <dgm:spPr/>
    </dgm:pt>
    <dgm:pt modelId="{247AC1AC-EBB6-45BA-A22B-E99B80CCA3EB}" type="pres">
      <dgm:prSet presAssocID="{9324DF61-275F-4F15-B783-AE456D02A8B2}" presName="connectorText" presStyleLbl="sibTrans2D1" presStyleIdx="0" presStyleCnt="4"/>
      <dgm:spPr/>
    </dgm:pt>
    <dgm:pt modelId="{255A739B-3AE9-49D6-B77B-8F28A969CEA7}" type="pres">
      <dgm:prSet presAssocID="{6B51BDC0-CC8D-4EFE-8EB3-CA13B93A23BF}" presName="node" presStyleLbl="node1" presStyleIdx="1" presStyleCnt="5">
        <dgm:presLayoutVars>
          <dgm:bulletEnabled val="1"/>
        </dgm:presLayoutVars>
      </dgm:prSet>
      <dgm:spPr/>
    </dgm:pt>
    <dgm:pt modelId="{6A0328A0-18D0-455A-B085-54CE401A3030}" type="pres">
      <dgm:prSet presAssocID="{B373BFD4-8936-4461-8FB4-6E1CAEDBC7ED}" presName="sibTrans" presStyleLbl="sibTrans2D1" presStyleIdx="1" presStyleCnt="4"/>
      <dgm:spPr/>
    </dgm:pt>
    <dgm:pt modelId="{3CF5846F-D230-4A5B-A5F0-2673D5F154BB}" type="pres">
      <dgm:prSet presAssocID="{B373BFD4-8936-4461-8FB4-6E1CAEDBC7ED}" presName="connectorText" presStyleLbl="sibTrans2D1" presStyleIdx="1" presStyleCnt="4"/>
      <dgm:spPr/>
    </dgm:pt>
    <dgm:pt modelId="{3FAADE23-BB60-46AA-8708-B502B6F71A81}" type="pres">
      <dgm:prSet presAssocID="{DE9AD4CC-65B8-4247-8A8E-560C674D752D}" presName="node" presStyleLbl="node1" presStyleIdx="2" presStyleCnt="5">
        <dgm:presLayoutVars>
          <dgm:bulletEnabled val="1"/>
        </dgm:presLayoutVars>
      </dgm:prSet>
      <dgm:spPr/>
    </dgm:pt>
    <dgm:pt modelId="{696323B9-A17E-41C0-A089-6D091FB3FCFF}" type="pres">
      <dgm:prSet presAssocID="{FC5EDB84-8DA7-45C2-8580-19DF6A74D10B}" presName="sibTrans" presStyleLbl="sibTrans2D1" presStyleIdx="2" presStyleCnt="4"/>
      <dgm:spPr/>
    </dgm:pt>
    <dgm:pt modelId="{22D756EE-0442-46F2-8BCA-8DF6BF19AB14}" type="pres">
      <dgm:prSet presAssocID="{FC5EDB84-8DA7-45C2-8580-19DF6A74D10B}" presName="connectorText" presStyleLbl="sibTrans2D1" presStyleIdx="2" presStyleCnt="4"/>
      <dgm:spPr/>
    </dgm:pt>
    <dgm:pt modelId="{98EEFCA6-12A4-45A7-918B-E31676C7D946}" type="pres">
      <dgm:prSet presAssocID="{3D15E847-0442-4626-AC95-9FF171A245FC}" presName="node" presStyleLbl="node1" presStyleIdx="3" presStyleCnt="5">
        <dgm:presLayoutVars>
          <dgm:bulletEnabled val="1"/>
        </dgm:presLayoutVars>
      </dgm:prSet>
      <dgm:spPr/>
    </dgm:pt>
    <dgm:pt modelId="{C968898A-DFEC-424B-8E15-D0E7C0AC1B9D}" type="pres">
      <dgm:prSet presAssocID="{D7335E88-9920-45D9-8B4F-A04B31368A5E}" presName="sibTrans" presStyleLbl="sibTrans2D1" presStyleIdx="3" presStyleCnt="4"/>
      <dgm:spPr/>
    </dgm:pt>
    <dgm:pt modelId="{FFB823AC-05C1-4807-B679-A0F32DA7263C}" type="pres">
      <dgm:prSet presAssocID="{D7335E88-9920-45D9-8B4F-A04B31368A5E}" presName="connectorText" presStyleLbl="sibTrans2D1" presStyleIdx="3" presStyleCnt="4"/>
      <dgm:spPr/>
    </dgm:pt>
    <dgm:pt modelId="{388DF9B8-611C-4DD2-8406-5318AA1C8D26}" type="pres">
      <dgm:prSet presAssocID="{071B68CC-7C53-4061-9BCE-48F8D35E52BC}" presName="node" presStyleLbl="node1" presStyleIdx="4" presStyleCnt="5">
        <dgm:presLayoutVars>
          <dgm:bulletEnabled val="1"/>
        </dgm:presLayoutVars>
      </dgm:prSet>
      <dgm:spPr/>
    </dgm:pt>
  </dgm:ptLst>
  <dgm:cxnLst>
    <dgm:cxn modelId="{14F72007-7518-4056-A42F-1B0C6370E52F}" type="presOf" srcId="{6FA73DDB-5ED1-43E8-96B5-A107E9A19CBB}" destId="{BDA69CB5-0DDF-4600-B6B2-4FC5B3C72CAF}" srcOrd="0" destOrd="0" presId="urn:microsoft.com/office/officeart/2005/8/layout/process1"/>
    <dgm:cxn modelId="{47400A09-4324-47F7-87FA-64AEBD815D4F}" type="presOf" srcId="{DE9AD4CC-65B8-4247-8A8E-560C674D752D}" destId="{3FAADE23-BB60-46AA-8708-B502B6F71A81}" srcOrd="0" destOrd="0" presId="urn:microsoft.com/office/officeart/2005/8/layout/process1"/>
    <dgm:cxn modelId="{CE077C0B-7C3E-425F-A7DC-A5B7C4EF4CE6}" srcId="{7ED26557-0AAC-417A-9D92-5C824C606EFB}" destId="{6FA73DDB-5ED1-43E8-96B5-A107E9A19CBB}" srcOrd="0" destOrd="0" parTransId="{8D0A97B0-9FA6-42C6-80BB-34D724F58147}" sibTransId="{9324DF61-275F-4F15-B783-AE456D02A8B2}"/>
    <dgm:cxn modelId="{B3A55C1F-7B87-47A4-9899-C7CD5B81FF4F}" srcId="{7ED26557-0AAC-417A-9D92-5C824C606EFB}" destId="{071B68CC-7C53-4061-9BCE-48F8D35E52BC}" srcOrd="4" destOrd="0" parTransId="{51B23E11-189C-4F0C-993D-E6518E431A29}" sibTransId="{3F7D4ED6-436D-4C22-BD8B-F452D55C799F}"/>
    <dgm:cxn modelId="{BB283027-F33C-44EF-825B-61E2D9AEA026}" srcId="{7ED26557-0AAC-417A-9D92-5C824C606EFB}" destId="{3D15E847-0442-4626-AC95-9FF171A245FC}" srcOrd="3" destOrd="0" parTransId="{7AEF4DB1-145D-4AC3-BA42-2BA5A0F4882D}" sibTransId="{D7335E88-9920-45D9-8B4F-A04B31368A5E}"/>
    <dgm:cxn modelId="{CF3B4831-FB02-458E-A849-C53E9C1A6D50}" type="presOf" srcId="{9324DF61-275F-4F15-B783-AE456D02A8B2}" destId="{247AC1AC-EBB6-45BA-A22B-E99B80CCA3EB}" srcOrd="1" destOrd="0" presId="urn:microsoft.com/office/officeart/2005/8/layout/process1"/>
    <dgm:cxn modelId="{9F54C73B-80D5-4871-BD35-AB5124B96E8D}" type="presOf" srcId="{FC5EDB84-8DA7-45C2-8580-19DF6A74D10B}" destId="{696323B9-A17E-41C0-A089-6D091FB3FCFF}" srcOrd="0" destOrd="0" presId="urn:microsoft.com/office/officeart/2005/8/layout/process1"/>
    <dgm:cxn modelId="{63C46244-E918-4673-80BE-74C1CB971D21}" type="presOf" srcId="{9324DF61-275F-4F15-B783-AE456D02A8B2}" destId="{6086110F-66A7-4653-9DB1-2EFCFD73FC30}" srcOrd="0" destOrd="0" presId="urn:microsoft.com/office/officeart/2005/8/layout/process1"/>
    <dgm:cxn modelId="{4E190D65-5382-4788-B186-A13B66D07045}" type="presOf" srcId="{7ED26557-0AAC-417A-9D92-5C824C606EFB}" destId="{FDAA0B7A-64B3-483A-952D-A3883E976C51}" srcOrd="0" destOrd="0" presId="urn:microsoft.com/office/officeart/2005/8/layout/process1"/>
    <dgm:cxn modelId="{63584C68-7068-4BF3-9604-13A836F26476}" type="presOf" srcId="{B373BFD4-8936-4461-8FB4-6E1CAEDBC7ED}" destId="{6A0328A0-18D0-455A-B085-54CE401A3030}" srcOrd="0" destOrd="0" presId="urn:microsoft.com/office/officeart/2005/8/layout/process1"/>
    <dgm:cxn modelId="{710057A1-3240-4B6C-B6F3-53CD2C403E7B}" type="presOf" srcId="{B373BFD4-8936-4461-8FB4-6E1CAEDBC7ED}" destId="{3CF5846F-D230-4A5B-A5F0-2673D5F154BB}" srcOrd="1" destOrd="0" presId="urn:microsoft.com/office/officeart/2005/8/layout/process1"/>
    <dgm:cxn modelId="{956FFBB2-C120-4494-AB15-D2C964DC6D96}" type="presOf" srcId="{6B51BDC0-CC8D-4EFE-8EB3-CA13B93A23BF}" destId="{255A739B-3AE9-49D6-B77B-8F28A969CEA7}" srcOrd="0" destOrd="0" presId="urn:microsoft.com/office/officeart/2005/8/layout/process1"/>
    <dgm:cxn modelId="{633833B4-5AA4-40F6-A1E1-B24597F62479}" type="presOf" srcId="{3D15E847-0442-4626-AC95-9FF171A245FC}" destId="{98EEFCA6-12A4-45A7-918B-E31676C7D946}" srcOrd="0" destOrd="0" presId="urn:microsoft.com/office/officeart/2005/8/layout/process1"/>
    <dgm:cxn modelId="{C00A27D8-7A7E-4141-B2B5-C260C46724B5}" srcId="{7ED26557-0AAC-417A-9D92-5C824C606EFB}" destId="{DE9AD4CC-65B8-4247-8A8E-560C674D752D}" srcOrd="2" destOrd="0" parTransId="{B36B7284-5D07-401E-BE06-3F8F77DF4C7E}" sibTransId="{FC5EDB84-8DA7-45C2-8580-19DF6A74D10B}"/>
    <dgm:cxn modelId="{3500EEDC-FE76-43D4-8065-796AC0B85AA9}" type="presOf" srcId="{D7335E88-9920-45D9-8B4F-A04B31368A5E}" destId="{C968898A-DFEC-424B-8E15-D0E7C0AC1B9D}" srcOrd="0" destOrd="0" presId="urn:microsoft.com/office/officeart/2005/8/layout/process1"/>
    <dgm:cxn modelId="{9F6926E9-B065-468B-8B18-D25C479EC593}" type="presOf" srcId="{FC5EDB84-8DA7-45C2-8580-19DF6A74D10B}" destId="{22D756EE-0442-46F2-8BCA-8DF6BF19AB14}" srcOrd="1" destOrd="0" presId="urn:microsoft.com/office/officeart/2005/8/layout/process1"/>
    <dgm:cxn modelId="{98F3EBF1-1094-4882-9FD1-7C3660BC36E5}" type="presOf" srcId="{D7335E88-9920-45D9-8B4F-A04B31368A5E}" destId="{FFB823AC-05C1-4807-B679-A0F32DA7263C}" srcOrd="1" destOrd="0" presId="urn:microsoft.com/office/officeart/2005/8/layout/process1"/>
    <dgm:cxn modelId="{A50833F7-F5D6-4983-8753-2C6176DCADCF}" type="presOf" srcId="{071B68CC-7C53-4061-9BCE-48F8D35E52BC}" destId="{388DF9B8-611C-4DD2-8406-5318AA1C8D26}" srcOrd="0" destOrd="0" presId="urn:microsoft.com/office/officeart/2005/8/layout/process1"/>
    <dgm:cxn modelId="{A50E8AF9-CA70-43E5-876A-E21E62F68619}" srcId="{7ED26557-0AAC-417A-9D92-5C824C606EFB}" destId="{6B51BDC0-CC8D-4EFE-8EB3-CA13B93A23BF}" srcOrd="1" destOrd="0" parTransId="{14D9327F-D98E-4469-9DB7-A49461F382A5}" sibTransId="{B373BFD4-8936-4461-8FB4-6E1CAEDBC7ED}"/>
    <dgm:cxn modelId="{500F1ECD-0EC6-4C24-9141-80FA77BA67C9}" type="presParOf" srcId="{FDAA0B7A-64B3-483A-952D-A3883E976C51}" destId="{BDA69CB5-0DDF-4600-B6B2-4FC5B3C72CAF}" srcOrd="0" destOrd="0" presId="urn:microsoft.com/office/officeart/2005/8/layout/process1"/>
    <dgm:cxn modelId="{CE450213-B799-41C6-8276-45C83CD96472}" type="presParOf" srcId="{FDAA0B7A-64B3-483A-952D-A3883E976C51}" destId="{6086110F-66A7-4653-9DB1-2EFCFD73FC30}" srcOrd="1" destOrd="0" presId="urn:microsoft.com/office/officeart/2005/8/layout/process1"/>
    <dgm:cxn modelId="{07FF5219-538D-4367-86DE-682F8CC5A1BF}" type="presParOf" srcId="{6086110F-66A7-4653-9DB1-2EFCFD73FC30}" destId="{247AC1AC-EBB6-45BA-A22B-E99B80CCA3EB}" srcOrd="0" destOrd="0" presId="urn:microsoft.com/office/officeart/2005/8/layout/process1"/>
    <dgm:cxn modelId="{AD1368C0-E58A-4222-9CA3-AAA47195E0F2}" type="presParOf" srcId="{FDAA0B7A-64B3-483A-952D-A3883E976C51}" destId="{255A739B-3AE9-49D6-B77B-8F28A969CEA7}" srcOrd="2" destOrd="0" presId="urn:microsoft.com/office/officeart/2005/8/layout/process1"/>
    <dgm:cxn modelId="{28BCDE3D-458C-4916-A61E-E85798183D7C}" type="presParOf" srcId="{FDAA0B7A-64B3-483A-952D-A3883E976C51}" destId="{6A0328A0-18D0-455A-B085-54CE401A3030}" srcOrd="3" destOrd="0" presId="urn:microsoft.com/office/officeart/2005/8/layout/process1"/>
    <dgm:cxn modelId="{403B7642-3CA7-4D9D-B27F-6BB7243A520E}" type="presParOf" srcId="{6A0328A0-18D0-455A-B085-54CE401A3030}" destId="{3CF5846F-D230-4A5B-A5F0-2673D5F154BB}" srcOrd="0" destOrd="0" presId="urn:microsoft.com/office/officeart/2005/8/layout/process1"/>
    <dgm:cxn modelId="{5ECFECE5-53A3-4F7D-A392-3B67DB048FBD}" type="presParOf" srcId="{FDAA0B7A-64B3-483A-952D-A3883E976C51}" destId="{3FAADE23-BB60-46AA-8708-B502B6F71A81}" srcOrd="4" destOrd="0" presId="urn:microsoft.com/office/officeart/2005/8/layout/process1"/>
    <dgm:cxn modelId="{38905DF6-E7A2-4C9D-8129-CFBE801A12A3}" type="presParOf" srcId="{FDAA0B7A-64B3-483A-952D-A3883E976C51}" destId="{696323B9-A17E-41C0-A089-6D091FB3FCFF}" srcOrd="5" destOrd="0" presId="urn:microsoft.com/office/officeart/2005/8/layout/process1"/>
    <dgm:cxn modelId="{E2D750E5-86CF-4508-9502-C57FB25E8FCC}" type="presParOf" srcId="{696323B9-A17E-41C0-A089-6D091FB3FCFF}" destId="{22D756EE-0442-46F2-8BCA-8DF6BF19AB14}" srcOrd="0" destOrd="0" presId="urn:microsoft.com/office/officeart/2005/8/layout/process1"/>
    <dgm:cxn modelId="{326B3B3C-3819-4744-95D5-61BA8E371E91}" type="presParOf" srcId="{FDAA0B7A-64B3-483A-952D-A3883E976C51}" destId="{98EEFCA6-12A4-45A7-918B-E31676C7D946}" srcOrd="6" destOrd="0" presId="urn:microsoft.com/office/officeart/2005/8/layout/process1"/>
    <dgm:cxn modelId="{F58D2933-DFEB-4307-A987-7FAD5EE67B18}" type="presParOf" srcId="{FDAA0B7A-64B3-483A-952D-A3883E976C51}" destId="{C968898A-DFEC-424B-8E15-D0E7C0AC1B9D}" srcOrd="7" destOrd="0" presId="urn:microsoft.com/office/officeart/2005/8/layout/process1"/>
    <dgm:cxn modelId="{2DA36DE5-49D0-4E23-A9DD-22B505A21C36}" type="presParOf" srcId="{C968898A-DFEC-424B-8E15-D0E7C0AC1B9D}" destId="{FFB823AC-05C1-4807-B679-A0F32DA7263C}" srcOrd="0" destOrd="0" presId="urn:microsoft.com/office/officeart/2005/8/layout/process1"/>
    <dgm:cxn modelId="{A1603B23-2A2C-420A-BF1A-2A31C894A3D6}" type="presParOf" srcId="{FDAA0B7A-64B3-483A-952D-A3883E976C51}" destId="{388DF9B8-611C-4DD2-8406-5318AA1C8D26}" srcOrd="8" destOrd="0" presId="urn:microsoft.com/office/officeart/2005/8/layout/process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B27AA9-440C-451B-B60C-CAFAF198DBBC}">
      <dsp:nvSpPr>
        <dsp:cNvPr id="0" name=""/>
        <dsp:cNvSpPr/>
      </dsp:nvSpPr>
      <dsp:spPr>
        <a:xfrm rot="10800000">
          <a:off x="0" y="22032"/>
          <a:ext cx="8128000" cy="1083733"/>
        </a:xfrm>
        <a:prstGeom prst="trapezoid">
          <a:avLst>
            <a:gd name="adj" fmla="val 75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GB" sz="2100" kern="1200" dirty="0"/>
            <a:t>Best for the environment</a:t>
          </a:r>
        </a:p>
      </dsp:txBody>
      <dsp:txXfrm rot="-10800000">
        <a:off x="1422399" y="22032"/>
        <a:ext cx="5283200" cy="1083733"/>
      </dsp:txXfrm>
    </dsp:sp>
    <dsp:sp modelId="{FEC81313-64D6-4090-BABC-5F9CE946F2A0}">
      <dsp:nvSpPr>
        <dsp:cNvPr id="0" name=""/>
        <dsp:cNvSpPr/>
      </dsp:nvSpPr>
      <dsp:spPr>
        <a:xfrm rot="10800000">
          <a:off x="812800" y="1083733"/>
          <a:ext cx="6502399" cy="1083733"/>
        </a:xfrm>
        <a:prstGeom prst="trapezoid">
          <a:avLst>
            <a:gd name="adj" fmla="val 75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GB" sz="2100" kern="1200"/>
        </a:p>
      </dsp:txBody>
      <dsp:txXfrm rot="-10800000">
        <a:off x="1950719" y="1083733"/>
        <a:ext cx="4226560" cy="1083733"/>
      </dsp:txXfrm>
    </dsp:sp>
    <dsp:sp modelId="{4B5B64BD-255E-40DC-B4AB-D8D640A0717F}">
      <dsp:nvSpPr>
        <dsp:cNvPr id="0" name=""/>
        <dsp:cNvSpPr/>
      </dsp:nvSpPr>
      <dsp:spPr>
        <a:xfrm rot="10800000">
          <a:off x="1625600" y="2167466"/>
          <a:ext cx="4876799" cy="1083733"/>
        </a:xfrm>
        <a:prstGeom prst="trapezoid">
          <a:avLst>
            <a:gd name="adj" fmla="val 75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GB" sz="2100" kern="1200"/>
        </a:p>
      </dsp:txBody>
      <dsp:txXfrm rot="-10800000">
        <a:off x="2479039" y="2167466"/>
        <a:ext cx="3169919" cy="1083733"/>
      </dsp:txXfrm>
    </dsp:sp>
    <dsp:sp modelId="{49B949A9-0440-4A38-A41E-DAB0AEDAB96A}">
      <dsp:nvSpPr>
        <dsp:cNvPr id="0" name=""/>
        <dsp:cNvSpPr/>
      </dsp:nvSpPr>
      <dsp:spPr>
        <a:xfrm rot="10800000">
          <a:off x="2438400" y="3251200"/>
          <a:ext cx="3251199" cy="1083733"/>
        </a:xfrm>
        <a:prstGeom prst="trapezoid">
          <a:avLst>
            <a:gd name="adj" fmla="val 75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GB" sz="2100" kern="1200"/>
        </a:p>
      </dsp:txBody>
      <dsp:txXfrm rot="-10800000">
        <a:off x="3007360" y="3251200"/>
        <a:ext cx="2113280" cy="1083733"/>
      </dsp:txXfrm>
    </dsp:sp>
    <dsp:sp modelId="{B6BB420E-4B86-4644-9C01-485BA3049042}">
      <dsp:nvSpPr>
        <dsp:cNvPr id="0" name=""/>
        <dsp:cNvSpPr/>
      </dsp:nvSpPr>
      <dsp:spPr>
        <a:xfrm rot="10800000">
          <a:off x="3251199" y="4334933"/>
          <a:ext cx="1625599" cy="1083733"/>
        </a:xfrm>
        <a:prstGeom prst="trapezoid">
          <a:avLst>
            <a:gd name="adj" fmla="val 75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GB" sz="2100" kern="1200" dirty="0"/>
            <a:t>Worst for the environment</a:t>
          </a:r>
        </a:p>
      </dsp:txBody>
      <dsp:txXfrm rot="-10800000">
        <a:off x="3251199" y="4334933"/>
        <a:ext cx="1625599" cy="10837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A69CB5-0DDF-4600-B6B2-4FC5B3C72CAF}">
      <dsp:nvSpPr>
        <dsp:cNvPr id="0" name=""/>
        <dsp:cNvSpPr/>
      </dsp:nvSpPr>
      <dsp:spPr>
        <a:xfrm>
          <a:off x="5054" y="1646315"/>
          <a:ext cx="1567039" cy="107244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Cross the zebra crossing</a:t>
          </a:r>
        </a:p>
      </dsp:txBody>
      <dsp:txXfrm>
        <a:off x="36465" y="1677726"/>
        <a:ext cx="1504217" cy="1009620"/>
      </dsp:txXfrm>
    </dsp:sp>
    <dsp:sp modelId="{6086110F-66A7-4653-9DB1-2EFCFD73FC30}">
      <dsp:nvSpPr>
        <dsp:cNvPr id="0" name=""/>
        <dsp:cNvSpPr/>
      </dsp:nvSpPr>
      <dsp:spPr>
        <a:xfrm>
          <a:off x="1728797" y="1988223"/>
          <a:ext cx="332212" cy="38862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1728797" y="2065948"/>
        <a:ext cx="232548" cy="233175"/>
      </dsp:txXfrm>
    </dsp:sp>
    <dsp:sp modelId="{255A739B-3AE9-49D6-B77B-8F28A969CEA7}">
      <dsp:nvSpPr>
        <dsp:cNvPr id="0" name=""/>
        <dsp:cNvSpPr/>
      </dsp:nvSpPr>
      <dsp:spPr>
        <a:xfrm>
          <a:off x="2198909" y="1646315"/>
          <a:ext cx="1567039" cy="107244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Left over the roundabout</a:t>
          </a:r>
        </a:p>
      </dsp:txBody>
      <dsp:txXfrm>
        <a:off x="2230320" y="1677726"/>
        <a:ext cx="1504217" cy="1009620"/>
      </dsp:txXfrm>
    </dsp:sp>
    <dsp:sp modelId="{6A0328A0-18D0-455A-B085-54CE401A3030}">
      <dsp:nvSpPr>
        <dsp:cNvPr id="0" name=""/>
        <dsp:cNvSpPr/>
      </dsp:nvSpPr>
      <dsp:spPr>
        <a:xfrm>
          <a:off x="3922652" y="1988223"/>
          <a:ext cx="332212" cy="38862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3922652" y="2065948"/>
        <a:ext cx="232548" cy="233175"/>
      </dsp:txXfrm>
    </dsp:sp>
    <dsp:sp modelId="{3FAADE23-BB60-46AA-8708-B502B6F71A81}">
      <dsp:nvSpPr>
        <dsp:cNvPr id="0" name=""/>
        <dsp:cNvSpPr/>
      </dsp:nvSpPr>
      <dsp:spPr>
        <a:xfrm>
          <a:off x="4392764" y="1646315"/>
          <a:ext cx="1567039" cy="107244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Cross the main road</a:t>
          </a:r>
        </a:p>
      </dsp:txBody>
      <dsp:txXfrm>
        <a:off x="4424175" y="1677726"/>
        <a:ext cx="1504217" cy="1009620"/>
      </dsp:txXfrm>
    </dsp:sp>
    <dsp:sp modelId="{696323B9-A17E-41C0-A089-6D091FB3FCFF}">
      <dsp:nvSpPr>
        <dsp:cNvPr id="0" name=""/>
        <dsp:cNvSpPr/>
      </dsp:nvSpPr>
      <dsp:spPr>
        <a:xfrm>
          <a:off x="6116507" y="1988223"/>
          <a:ext cx="332212" cy="38862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6116507" y="2065948"/>
        <a:ext cx="232548" cy="233175"/>
      </dsp:txXfrm>
    </dsp:sp>
    <dsp:sp modelId="{98EEFCA6-12A4-45A7-918B-E31676C7D946}">
      <dsp:nvSpPr>
        <dsp:cNvPr id="0" name=""/>
        <dsp:cNvSpPr/>
      </dsp:nvSpPr>
      <dsp:spPr>
        <a:xfrm>
          <a:off x="6586619" y="1646315"/>
          <a:ext cx="1567039" cy="107244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Down the steps</a:t>
          </a:r>
        </a:p>
      </dsp:txBody>
      <dsp:txXfrm>
        <a:off x="6618030" y="1677726"/>
        <a:ext cx="1504217" cy="1009620"/>
      </dsp:txXfrm>
    </dsp:sp>
    <dsp:sp modelId="{C968898A-DFEC-424B-8E15-D0E7C0AC1B9D}">
      <dsp:nvSpPr>
        <dsp:cNvPr id="0" name=""/>
        <dsp:cNvSpPr/>
      </dsp:nvSpPr>
      <dsp:spPr>
        <a:xfrm>
          <a:off x="8310362" y="1988223"/>
          <a:ext cx="332212" cy="38862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8310362" y="2065948"/>
        <a:ext cx="232548" cy="233175"/>
      </dsp:txXfrm>
    </dsp:sp>
    <dsp:sp modelId="{388DF9B8-611C-4DD2-8406-5318AA1C8D26}">
      <dsp:nvSpPr>
        <dsp:cNvPr id="0" name=""/>
        <dsp:cNvSpPr/>
      </dsp:nvSpPr>
      <dsp:spPr>
        <a:xfrm>
          <a:off x="8780473" y="1646315"/>
          <a:ext cx="1567039" cy="107244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Cross the zebra crossing</a:t>
          </a:r>
        </a:p>
      </dsp:txBody>
      <dsp:txXfrm>
        <a:off x="8811884" y="1677726"/>
        <a:ext cx="1504217" cy="10096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A69CB5-0DDF-4600-B6B2-4FC5B3C72CAF}">
      <dsp:nvSpPr>
        <dsp:cNvPr id="0" name=""/>
        <dsp:cNvSpPr/>
      </dsp:nvSpPr>
      <dsp:spPr>
        <a:xfrm>
          <a:off x="5054" y="1646315"/>
          <a:ext cx="1567039" cy="107244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Cross the zebra crossing</a:t>
          </a:r>
        </a:p>
      </dsp:txBody>
      <dsp:txXfrm>
        <a:off x="36465" y="1677726"/>
        <a:ext cx="1504217" cy="1009620"/>
      </dsp:txXfrm>
    </dsp:sp>
    <dsp:sp modelId="{6086110F-66A7-4653-9DB1-2EFCFD73FC30}">
      <dsp:nvSpPr>
        <dsp:cNvPr id="0" name=""/>
        <dsp:cNvSpPr/>
      </dsp:nvSpPr>
      <dsp:spPr>
        <a:xfrm>
          <a:off x="1728797" y="1988223"/>
          <a:ext cx="332212" cy="38862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1728797" y="2065948"/>
        <a:ext cx="232548" cy="233175"/>
      </dsp:txXfrm>
    </dsp:sp>
    <dsp:sp modelId="{255A739B-3AE9-49D6-B77B-8F28A969CEA7}">
      <dsp:nvSpPr>
        <dsp:cNvPr id="0" name=""/>
        <dsp:cNvSpPr/>
      </dsp:nvSpPr>
      <dsp:spPr>
        <a:xfrm>
          <a:off x="2198909" y="1646315"/>
          <a:ext cx="1567039" cy="107244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Left over the roundabout</a:t>
          </a:r>
        </a:p>
      </dsp:txBody>
      <dsp:txXfrm>
        <a:off x="2230320" y="1677726"/>
        <a:ext cx="1504217" cy="1009620"/>
      </dsp:txXfrm>
    </dsp:sp>
    <dsp:sp modelId="{6A0328A0-18D0-455A-B085-54CE401A3030}">
      <dsp:nvSpPr>
        <dsp:cNvPr id="0" name=""/>
        <dsp:cNvSpPr/>
      </dsp:nvSpPr>
      <dsp:spPr>
        <a:xfrm>
          <a:off x="3922652" y="1988223"/>
          <a:ext cx="332212" cy="38862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3922652" y="2065948"/>
        <a:ext cx="232548" cy="233175"/>
      </dsp:txXfrm>
    </dsp:sp>
    <dsp:sp modelId="{3FAADE23-BB60-46AA-8708-B502B6F71A81}">
      <dsp:nvSpPr>
        <dsp:cNvPr id="0" name=""/>
        <dsp:cNvSpPr/>
      </dsp:nvSpPr>
      <dsp:spPr>
        <a:xfrm>
          <a:off x="4392764" y="1646315"/>
          <a:ext cx="1567039" cy="107244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Cross the main road</a:t>
          </a:r>
        </a:p>
      </dsp:txBody>
      <dsp:txXfrm>
        <a:off x="4424175" y="1677726"/>
        <a:ext cx="1504217" cy="1009620"/>
      </dsp:txXfrm>
    </dsp:sp>
    <dsp:sp modelId="{696323B9-A17E-41C0-A089-6D091FB3FCFF}">
      <dsp:nvSpPr>
        <dsp:cNvPr id="0" name=""/>
        <dsp:cNvSpPr/>
      </dsp:nvSpPr>
      <dsp:spPr>
        <a:xfrm>
          <a:off x="6116507" y="1988223"/>
          <a:ext cx="332212" cy="38862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6116507" y="2065948"/>
        <a:ext cx="232548" cy="233175"/>
      </dsp:txXfrm>
    </dsp:sp>
    <dsp:sp modelId="{98EEFCA6-12A4-45A7-918B-E31676C7D946}">
      <dsp:nvSpPr>
        <dsp:cNvPr id="0" name=""/>
        <dsp:cNvSpPr/>
      </dsp:nvSpPr>
      <dsp:spPr>
        <a:xfrm>
          <a:off x="6586619" y="1646315"/>
          <a:ext cx="1567039" cy="107244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Down the steps</a:t>
          </a:r>
        </a:p>
      </dsp:txBody>
      <dsp:txXfrm>
        <a:off x="6618030" y="1677726"/>
        <a:ext cx="1504217" cy="1009620"/>
      </dsp:txXfrm>
    </dsp:sp>
    <dsp:sp modelId="{C968898A-DFEC-424B-8E15-D0E7C0AC1B9D}">
      <dsp:nvSpPr>
        <dsp:cNvPr id="0" name=""/>
        <dsp:cNvSpPr/>
      </dsp:nvSpPr>
      <dsp:spPr>
        <a:xfrm>
          <a:off x="8310362" y="1988223"/>
          <a:ext cx="332212" cy="38862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8310362" y="2065948"/>
        <a:ext cx="232548" cy="233175"/>
      </dsp:txXfrm>
    </dsp:sp>
    <dsp:sp modelId="{388DF9B8-611C-4DD2-8406-5318AA1C8D26}">
      <dsp:nvSpPr>
        <dsp:cNvPr id="0" name=""/>
        <dsp:cNvSpPr/>
      </dsp:nvSpPr>
      <dsp:spPr>
        <a:xfrm>
          <a:off x="8780473" y="1646315"/>
          <a:ext cx="1567039" cy="107244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Cross the zebra crossing</a:t>
          </a:r>
        </a:p>
      </dsp:txBody>
      <dsp:txXfrm>
        <a:off x="8811884" y="1677726"/>
        <a:ext cx="1504217" cy="10096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A69CB5-0DDF-4600-B6B2-4FC5B3C72CAF}">
      <dsp:nvSpPr>
        <dsp:cNvPr id="0" name=""/>
        <dsp:cNvSpPr/>
      </dsp:nvSpPr>
      <dsp:spPr>
        <a:xfrm>
          <a:off x="5054" y="1646315"/>
          <a:ext cx="1567039" cy="107244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Cross the zebra crossing</a:t>
          </a:r>
        </a:p>
      </dsp:txBody>
      <dsp:txXfrm>
        <a:off x="36465" y="1677726"/>
        <a:ext cx="1504217" cy="1009620"/>
      </dsp:txXfrm>
    </dsp:sp>
    <dsp:sp modelId="{6086110F-66A7-4653-9DB1-2EFCFD73FC30}">
      <dsp:nvSpPr>
        <dsp:cNvPr id="0" name=""/>
        <dsp:cNvSpPr/>
      </dsp:nvSpPr>
      <dsp:spPr>
        <a:xfrm>
          <a:off x="1728797" y="1988223"/>
          <a:ext cx="332212" cy="38862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1728797" y="2065948"/>
        <a:ext cx="232548" cy="233175"/>
      </dsp:txXfrm>
    </dsp:sp>
    <dsp:sp modelId="{255A739B-3AE9-49D6-B77B-8F28A969CEA7}">
      <dsp:nvSpPr>
        <dsp:cNvPr id="0" name=""/>
        <dsp:cNvSpPr/>
      </dsp:nvSpPr>
      <dsp:spPr>
        <a:xfrm>
          <a:off x="2198909" y="1646315"/>
          <a:ext cx="1567039" cy="107244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Left over the roundabout</a:t>
          </a:r>
        </a:p>
      </dsp:txBody>
      <dsp:txXfrm>
        <a:off x="2230320" y="1677726"/>
        <a:ext cx="1504217" cy="1009620"/>
      </dsp:txXfrm>
    </dsp:sp>
    <dsp:sp modelId="{6A0328A0-18D0-455A-B085-54CE401A3030}">
      <dsp:nvSpPr>
        <dsp:cNvPr id="0" name=""/>
        <dsp:cNvSpPr/>
      </dsp:nvSpPr>
      <dsp:spPr>
        <a:xfrm>
          <a:off x="3922652" y="1988223"/>
          <a:ext cx="332212" cy="38862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3922652" y="2065948"/>
        <a:ext cx="232548" cy="233175"/>
      </dsp:txXfrm>
    </dsp:sp>
    <dsp:sp modelId="{3FAADE23-BB60-46AA-8708-B502B6F71A81}">
      <dsp:nvSpPr>
        <dsp:cNvPr id="0" name=""/>
        <dsp:cNvSpPr/>
      </dsp:nvSpPr>
      <dsp:spPr>
        <a:xfrm>
          <a:off x="4392764" y="1646315"/>
          <a:ext cx="1567039" cy="107244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Cross the main road</a:t>
          </a:r>
        </a:p>
      </dsp:txBody>
      <dsp:txXfrm>
        <a:off x="4424175" y="1677726"/>
        <a:ext cx="1504217" cy="1009620"/>
      </dsp:txXfrm>
    </dsp:sp>
    <dsp:sp modelId="{696323B9-A17E-41C0-A089-6D091FB3FCFF}">
      <dsp:nvSpPr>
        <dsp:cNvPr id="0" name=""/>
        <dsp:cNvSpPr/>
      </dsp:nvSpPr>
      <dsp:spPr>
        <a:xfrm>
          <a:off x="6116507" y="1988223"/>
          <a:ext cx="332212" cy="38862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6116507" y="2065948"/>
        <a:ext cx="232548" cy="233175"/>
      </dsp:txXfrm>
    </dsp:sp>
    <dsp:sp modelId="{98EEFCA6-12A4-45A7-918B-E31676C7D946}">
      <dsp:nvSpPr>
        <dsp:cNvPr id="0" name=""/>
        <dsp:cNvSpPr/>
      </dsp:nvSpPr>
      <dsp:spPr>
        <a:xfrm>
          <a:off x="6586619" y="1646315"/>
          <a:ext cx="1567039" cy="107244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Down the stairs</a:t>
          </a:r>
        </a:p>
      </dsp:txBody>
      <dsp:txXfrm>
        <a:off x="6618030" y="1677726"/>
        <a:ext cx="1504217" cy="1009620"/>
      </dsp:txXfrm>
    </dsp:sp>
    <dsp:sp modelId="{C968898A-DFEC-424B-8E15-D0E7C0AC1B9D}">
      <dsp:nvSpPr>
        <dsp:cNvPr id="0" name=""/>
        <dsp:cNvSpPr/>
      </dsp:nvSpPr>
      <dsp:spPr>
        <a:xfrm>
          <a:off x="8310362" y="1988223"/>
          <a:ext cx="332212" cy="38862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8310362" y="2065948"/>
        <a:ext cx="232548" cy="233175"/>
      </dsp:txXfrm>
    </dsp:sp>
    <dsp:sp modelId="{388DF9B8-611C-4DD2-8406-5318AA1C8D26}">
      <dsp:nvSpPr>
        <dsp:cNvPr id="0" name=""/>
        <dsp:cNvSpPr/>
      </dsp:nvSpPr>
      <dsp:spPr>
        <a:xfrm>
          <a:off x="8780473" y="1646315"/>
          <a:ext cx="1567039" cy="107244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Cross the zebra crossing</a:t>
          </a:r>
        </a:p>
      </dsp:txBody>
      <dsp:txXfrm>
        <a:off x="8811884" y="1677726"/>
        <a:ext cx="1504217" cy="10096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A69CB5-0DDF-4600-B6B2-4FC5B3C72CAF}">
      <dsp:nvSpPr>
        <dsp:cNvPr id="0" name=""/>
        <dsp:cNvSpPr/>
      </dsp:nvSpPr>
      <dsp:spPr>
        <a:xfrm>
          <a:off x="5054" y="1646315"/>
          <a:ext cx="1567039" cy="107244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Gallop between the cones</a:t>
          </a:r>
        </a:p>
      </dsp:txBody>
      <dsp:txXfrm>
        <a:off x="36465" y="1677726"/>
        <a:ext cx="1504217" cy="1009620"/>
      </dsp:txXfrm>
    </dsp:sp>
    <dsp:sp modelId="{6086110F-66A7-4653-9DB1-2EFCFD73FC30}">
      <dsp:nvSpPr>
        <dsp:cNvPr id="0" name=""/>
        <dsp:cNvSpPr/>
      </dsp:nvSpPr>
      <dsp:spPr>
        <a:xfrm>
          <a:off x="1728797" y="1988223"/>
          <a:ext cx="332212" cy="38862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1728797" y="2065948"/>
        <a:ext cx="232548" cy="233175"/>
      </dsp:txXfrm>
    </dsp:sp>
    <dsp:sp modelId="{255A739B-3AE9-49D6-B77B-8F28A969CEA7}">
      <dsp:nvSpPr>
        <dsp:cNvPr id="0" name=""/>
        <dsp:cNvSpPr/>
      </dsp:nvSpPr>
      <dsp:spPr>
        <a:xfrm>
          <a:off x="2198909" y="1646315"/>
          <a:ext cx="1567039" cy="107244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Step through the hoop</a:t>
          </a:r>
        </a:p>
      </dsp:txBody>
      <dsp:txXfrm>
        <a:off x="2230320" y="1677726"/>
        <a:ext cx="1504217" cy="1009620"/>
      </dsp:txXfrm>
    </dsp:sp>
    <dsp:sp modelId="{6A0328A0-18D0-455A-B085-54CE401A3030}">
      <dsp:nvSpPr>
        <dsp:cNvPr id="0" name=""/>
        <dsp:cNvSpPr/>
      </dsp:nvSpPr>
      <dsp:spPr>
        <a:xfrm>
          <a:off x="3922652" y="1988223"/>
          <a:ext cx="332212" cy="38862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3922652" y="2065948"/>
        <a:ext cx="232548" cy="233175"/>
      </dsp:txXfrm>
    </dsp:sp>
    <dsp:sp modelId="{3FAADE23-BB60-46AA-8708-B502B6F71A81}">
      <dsp:nvSpPr>
        <dsp:cNvPr id="0" name=""/>
        <dsp:cNvSpPr/>
      </dsp:nvSpPr>
      <dsp:spPr>
        <a:xfrm>
          <a:off x="4392764" y="1646315"/>
          <a:ext cx="1567039" cy="107244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Tightrope walk along the line</a:t>
          </a:r>
        </a:p>
      </dsp:txBody>
      <dsp:txXfrm>
        <a:off x="4424175" y="1677726"/>
        <a:ext cx="1504217" cy="1009620"/>
      </dsp:txXfrm>
    </dsp:sp>
    <dsp:sp modelId="{696323B9-A17E-41C0-A089-6D091FB3FCFF}">
      <dsp:nvSpPr>
        <dsp:cNvPr id="0" name=""/>
        <dsp:cNvSpPr/>
      </dsp:nvSpPr>
      <dsp:spPr>
        <a:xfrm>
          <a:off x="6116507" y="1988223"/>
          <a:ext cx="332212" cy="38862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6116507" y="2065948"/>
        <a:ext cx="232548" cy="233175"/>
      </dsp:txXfrm>
    </dsp:sp>
    <dsp:sp modelId="{98EEFCA6-12A4-45A7-918B-E31676C7D946}">
      <dsp:nvSpPr>
        <dsp:cNvPr id="0" name=""/>
        <dsp:cNvSpPr/>
      </dsp:nvSpPr>
      <dsp:spPr>
        <a:xfrm>
          <a:off x="6586619" y="1646315"/>
          <a:ext cx="1567039" cy="107244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Step over the hurdles</a:t>
          </a:r>
        </a:p>
      </dsp:txBody>
      <dsp:txXfrm>
        <a:off x="6618030" y="1677726"/>
        <a:ext cx="1504217" cy="1009620"/>
      </dsp:txXfrm>
    </dsp:sp>
    <dsp:sp modelId="{C968898A-DFEC-424B-8E15-D0E7C0AC1B9D}">
      <dsp:nvSpPr>
        <dsp:cNvPr id="0" name=""/>
        <dsp:cNvSpPr/>
      </dsp:nvSpPr>
      <dsp:spPr>
        <a:xfrm>
          <a:off x="8310362" y="1988223"/>
          <a:ext cx="332212" cy="38862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8310362" y="2065948"/>
        <a:ext cx="232548" cy="233175"/>
      </dsp:txXfrm>
    </dsp:sp>
    <dsp:sp modelId="{388DF9B8-611C-4DD2-8406-5318AA1C8D26}">
      <dsp:nvSpPr>
        <dsp:cNvPr id="0" name=""/>
        <dsp:cNvSpPr/>
      </dsp:nvSpPr>
      <dsp:spPr>
        <a:xfrm>
          <a:off x="8780473" y="1646315"/>
          <a:ext cx="1567039" cy="107244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Gallop between the cones</a:t>
          </a:r>
        </a:p>
      </dsp:txBody>
      <dsp:txXfrm>
        <a:off x="8811884" y="1677726"/>
        <a:ext cx="1504217" cy="10096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A69CB5-0DDF-4600-B6B2-4FC5B3C72CAF}">
      <dsp:nvSpPr>
        <dsp:cNvPr id="0" name=""/>
        <dsp:cNvSpPr/>
      </dsp:nvSpPr>
      <dsp:spPr>
        <a:xfrm>
          <a:off x="5054" y="1646315"/>
          <a:ext cx="1567039" cy="107244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Cross the zebra crossing</a:t>
          </a:r>
        </a:p>
      </dsp:txBody>
      <dsp:txXfrm>
        <a:off x="36465" y="1677726"/>
        <a:ext cx="1504217" cy="1009620"/>
      </dsp:txXfrm>
    </dsp:sp>
    <dsp:sp modelId="{6086110F-66A7-4653-9DB1-2EFCFD73FC30}">
      <dsp:nvSpPr>
        <dsp:cNvPr id="0" name=""/>
        <dsp:cNvSpPr/>
      </dsp:nvSpPr>
      <dsp:spPr>
        <a:xfrm>
          <a:off x="1728797" y="1988223"/>
          <a:ext cx="332212" cy="38862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1728797" y="2065948"/>
        <a:ext cx="232548" cy="233175"/>
      </dsp:txXfrm>
    </dsp:sp>
    <dsp:sp modelId="{255A739B-3AE9-49D6-B77B-8F28A969CEA7}">
      <dsp:nvSpPr>
        <dsp:cNvPr id="0" name=""/>
        <dsp:cNvSpPr/>
      </dsp:nvSpPr>
      <dsp:spPr>
        <a:xfrm>
          <a:off x="2198909" y="1646315"/>
          <a:ext cx="1567039" cy="107244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Left over the roundabout</a:t>
          </a:r>
        </a:p>
      </dsp:txBody>
      <dsp:txXfrm>
        <a:off x="2230320" y="1677726"/>
        <a:ext cx="1504217" cy="1009620"/>
      </dsp:txXfrm>
    </dsp:sp>
    <dsp:sp modelId="{6A0328A0-18D0-455A-B085-54CE401A3030}">
      <dsp:nvSpPr>
        <dsp:cNvPr id="0" name=""/>
        <dsp:cNvSpPr/>
      </dsp:nvSpPr>
      <dsp:spPr>
        <a:xfrm>
          <a:off x="3922652" y="1988223"/>
          <a:ext cx="332212" cy="38862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3922652" y="2065948"/>
        <a:ext cx="232548" cy="233175"/>
      </dsp:txXfrm>
    </dsp:sp>
    <dsp:sp modelId="{3FAADE23-BB60-46AA-8708-B502B6F71A81}">
      <dsp:nvSpPr>
        <dsp:cNvPr id="0" name=""/>
        <dsp:cNvSpPr/>
      </dsp:nvSpPr>
      <dsp:spPr>
        <a:xfrm>
          <a:off x="4392764" y="1646315"/>
          <a:ext cx="1567039" cy="107244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Cross the main road</a:t>
          </a:r>
        </a:p>
      </dsp:txBody>
      <dsp:txXfrm>
        <a:off x="4424175" y="1677726"/>
        <a:ext cx="1504217" cy="1009620"/>
      </dsp:txXfrm>
    </dsp:sp>
    <dsp:sp modelId="{696323B9-A17E-41C0-A089-6D091FB3FCFF}">
      <dsp:nvSpPr>
        <dsp:cNvPr id="0" name=""/>
        <dsp:cNvSpPr/>
      </dsp:nvSpPr>
      <dsp:spPr>
        <a:xfrm>
          <a:off x="6116507" y="1988223"/>
          <a:ext cx="332212" cy="38862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6116507" y="2065948"/>
        <a:ext cx="232548" cy="233175"/>
      </dsp:txXfrm>
    </dsp:sp>
    <dsp:sp modelId="{98EEFCA6-12A4-45A7-918B-E31676C7D946}">
      <dsp:nvSpPr>
        <dsp:cNvPr id="0" name=""/>
        <dsp:cNvSpPr/>
      </dsp:nvSpPr>
      <dsp:spPr>
        <a:xfrm>
          <a:off x="6586619" y="1646315"/>
          <a:ext cx="1567039" cy="107244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Down the stairs</a:t>
          </a:r>
        </a:p>
      </dsp:txBody>
      <dsp:txXfrm>
        <a:off x="6618030" y="1677726"/>
        <a:ext cx="1504217" cy="1009620"/>
      </dsp:txXfrm>
    </dsp:sp>
    <dsp:sp modelId="{C968898A-DFEC-424B-8E15-D0E7C0AC1B9D}">
      <dsp:nvSpPr>
        <dsp:cNvPr id="0" name=""/>
        <dsp:cNvSpPr/>
      </dsp:nvSpPr>
      <dsp:spPr>
        <a:xfrm>
          <a:off x="8310362" y="1988223"/>
          <a:ext cx="332212" cy="38862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8310362" y="2065948"/>
        <a:ext cx="232548" cy="233175"/>
      </dsp:txXfrm>
    </dsp:sp>
    <dsp:sp modelId="{388DF9B8-611C-4DD2-8406-5318AA1C8D26}">
      <dsp:nvSpPr>
        <dsp:cNvPr id="0" name=""/>
        <dsp:cNvSpPr/>
      </dsp:nvSpPr>
      <dsp:spPr>
        <a:xfrm>
          <a:off x="8780473" y="1646315"/>
          <a:ext cx="1567039" cy="107244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Cross the zebra crossing</a:t>
          </a:r>
        </a:p>
      </dsp:txBody>
      <dsp:txXfrm>
        <a:off x="8811884" y="1677726"/>
        <a:ext cx="1504217" cy="10096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A69CB5-0DDF-4600-B6B2-4FC5B3C72CAF}">
      <dsp:nvSpPr>
        <dsp:cNvPr id="0" name=""/>
        <dsp:cNvSpPr/>
      </dsp:nvSpPr>
      <dsp:spPr>
        <a:xfrm>
          <a:off x="5054" y="1646315"/>
          <a:ext cx="1567039" cy="107244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Gallop between the cones</a:t>
          </a:r>
        </a:p>
      </dsp:txBody>
      <dsp:txXfrm>
        <a:off x="36465" y="1677726"/>
        <a:ext cx="1504217" cy="1009620"/>
      </dsp:txXfrm>
    </dsp:sp>
    <dsp:sp modelId="{6086110F-66A7-4653-9DB1-2EFCFD73FC30}">
      <dsp:nvSpPr>
        <dsp:cNvPr id="0" name=""/>
        <dsp:cNvSpPr/>
      </dsp:nvSpPr>
      <dsp:spPr>
        <a:xfrm>
          <a:off x="1728797" y="1988223"/>
          <a:ext cx="332212" cy="38862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1728797" y="2065948"/>
        <a:ext cx="232548" cy="233175"/>
      </dsp:txXfrm>
    </dsp:sp>
    <dsp:sp modelId="{255A739B-3AE9-49D6-B77B-8F28A969CEA7}">
      <dsp:nvSpPr>
        <dsp:cNvPr id="0" name=""/>
        <dsp:cNvSpPr/>
      </dsp:nvSpPr>
      <dsp:spPr>
        <a:xfrm>
          <a:off x="2198909" y="1646315"/>
          <a:ext cx="1567039" cy="107244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Step through the hoop</a:t>
          </a:r>
        </a:p>
      </dsp:txBody>
      <dsp:txXfrm>
        <a:off x="2230320" y="1677726"/>
        <a:ext cx="1504217" cy="1009620"/>
      </dsp:txXfrm>
    </dsp:sp>
    <dsp:sp modelId="{6A0328A0-18D0-455A-B085-54CE401A3030}">
      <dsp:nvSpPr>
        <dsp:cNvPr id="0" name=""/>
        <dsp:cNvSpPr/>
      </dsp:nvSpPr>
      <dsp:spPr>
        <a:xfrm>
          <a:off x="3922652" y="1988223"/>
          <a:ext cx="332212" cy="38862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3922652" y="2065948"/>
        <a:ext cx="232548" cy="233175"/>
      </dsp:txXfrm>
    </dsp:sp>
    <dsp:sp modelId="{3FAADE23-BB60-46AA-8708-B502B6F71A81}">
      <dsp:nvSpPr>
        <dsp:cNvPr id="0" name=""/>
        <dsp:cNvSpPr/>
      </dsp:nvSpPr>
      <dsp:spPr>
        <a:xfrm>
          <a:off x="4392764" y="1646315"/>
          <a:ext cx="1567039" cy="107244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Tightrope walk along the line</a:t>
          </a:r>
        </a:p>
      </dsp:txBody>
      <dsp:txXfrm>
        <a:off x="4424175" y="1677726"/>
        <a:ext cx="1504217" cy="1009620"/>
      </dsp:txXfrm>
    </dsp:sp>
    <dsp:sp modelId="{696323B9-A17E-41C0-A089-6D091FB3FCFF}">
      <dsp:nvSpPr>
        <dsp:cNvPr id="0" name=""/>
        <dsp:cNvSpPr/>
      </dsp:nvSpPr>
      <dsp:spPr>
        <a:xfrm>
          <a:off x="6116507" y="1988223"/>
          <a:ext cx="332212" cy="38862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6116507" y="2065948"/>
        <a:ext cx="232548" cy="233175"/>
      </dsp:txXfrm>
    </dsp:sp>
    <dsp:sp modelId="{98EEFCA6-12A4-45A7-918B-E31676C7D946}">
      <dsp:nvSpPr>
        <dsp:cNvPr id="0" name=""/>
        <dsp:cNvSpPr/>
      </dsp:nvSpPr>
      <dsp:spPr>
        <a:xfrm>
          <a:off x="6586619" y="1646315"/>
          <a:ext cx="1567039" cy="107244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Step over the hurdles</a:t>
          </a:r>
        </a:p>
      </dsp:txBody>
      <dsp:txXfrm>
        <a:off x="6618030" y="1677726"/>
        <a:ext cx="1504217" cy="1009620"/>
      </dsp:txXfrm>
    </dsp:sp>
    <dsp:sp modelId="{C968898A-DFEC-424B-8E15-D0E7C0AC1B9D}">
      <dsp:nvSpPr>
        <dsp:cNvPr id="0" name=""/>
        <dsp:cNvSpPr/>
      </dsp:nvSpPr>
      <dsp:spPr>
        <a:xfrm>
          <a:off x="8310362" y="1988223"/>
          <a:ext cx="332212" cy="38862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8310362" y="2065948"/>
        <a:ext cx="232548" cy="233175"/>
      </dsp:txXfrm>
    </dsp:sp>
    <dsp:sp modelId="{388DF9B8-611C-4DD2-8406-5318AA1C8D26}">
      <dsp:nvSpPr>
        <dsp:cNvPr id="0" name=""/>
        <dsp:cNvSpPr/>
      </dsp:nvSpPr>
      <dsp:spPr>
        <a:xfrm>
          <a:off x="8780473" y="1646315"/>
          <a:ext cx="1567039" cy="107244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Gallop between the cones</a:t>
          </a:r>
        </a:p>
      </dsp:txBody>
      <dsp:txXfrm>
        <a:off x="8811884" y="1677726"/>
        <a:ext cx="1504217" cy="1009620"/>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344442-2608-4DF7-9F92-A35D17372989}" type="datetimeFigureOut">
              <a:rPr lang="en-GB" smtClean="0"/>
              <a:t>16/09/2024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5AE512-CB5F-4FC3-85CF-2F4645BDB6C0}" type="slidenum">
              <a:rPr lang="en-GB" smtClean="0"/>
              <a:t>‹#›</a:t>
            </a:fld>
            <a:endParaRPr lang="en-GB"/>
          </a:p>
        </p:txBody>
      </p:sp>
    </p:spTree>
    <p:extLst>
      <p:ext uri="{BB962C8B-B14F-4D97-AF65-F5344CB8AC3E}">
        <p14:creationId xmlns:p14="http://schemas.microsoft.com/office/powerpoint/2010/main" val="1615246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why the new bottles that we are seeing in shops have been re-designed in many cases to keep the bottle tops attached to the main bottle. This is due to individual lids becoming lodged in equipment and creating cross-contamination issues. If the cap can be recycled, it will be attached to the lid. If it is not attached, it is likely that it cannot be recycled and it is best to throw it in the bin. </a:t>
            </a:r>
          </a:p>
          <a:p>
            <a:endParaRPr lang="en-GB" dirty="0"/>
          </a:p>
          <a:p>
            <a:r>
              <a:rPr lang="en-GB" dirty="0"/>
              <a:t>If you have tinfoil, save up the scraps and wait until you have enough to roll into the size of a tennis ball before putting it into the recycle bin. One suggestion that could be made to children is that if they have packed lunches, when eating in the dinner hall they can make a dinner hall tennis ball before being recycled. </a:t>
            </a:r>
          </a:p>
        </p:txBody>
      </p:sp>
      <p:sp>
        <p:nvSpPr>
          <p:cNvPr id="4" name="Slide Number Placeholder 3"/>
          <p:cNvSpPr>
            <a:spLocks noGrp="1"/>
          </p:cNvSpPr>
          <p:nvPr>
            <p:ph type="sldNum" sz="quarter" idx="5"/>
          </p:nvPr>
        </p:nvSpPr>
        <p:spPr/>
        <p:txBody>
          <a:bodyPr/>
          <a:lstStyle/>
          <a:p>
            <a:fld id="{925AE512-CB5F-4FC3-85CF-2F4645BDB6C0}" type="slidenum">
              <a:rPr lang="en-GB" smtClean="0"/>
              <a:t>9</a:t>
            </a:fld>
            <a:endParaRPr lang="en-GB"/>
          </a:p>
        </p:txBody>
      </p:sp>
    </p:spTree>
    <p:extLst>
      <p:ext uri="{BB962C8B-B14F-4D97-AF65-F5344CB8AC3E}">
        <p14:creationId xmlns:p14="http://schemas.microsoft.com/office/powerpoint/2010/main" val="16317364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5AE512-CB5F-4FC3-85CF-2F4645BDB6C0}" type="slidenum">
              <a:rPr lang="en-GB" smtClean="0"/>
              <a:t>32</a:t>
            </a:fld>
            <a:endParaRPr lang="en-GB"/>
          </a:p>
        </p:txBody>
      </p:sp>
    </p:spTree>
    <p:extLst>
      <p:ext uri="{BB962C8B-B14F-4D97-AF65-F5344CB8AC3E}">
        <p14:creationId xmlns:p14="http://schemas.microsoft.com/office/powerpoint/2010/main" val="20134127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5AE512-CB5F-4FC3-85CF-2F4645BDB6C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29132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5AE512-CB5F-4FC3-85CF-2F4645BDB6C0}" type="slidenum">
              <a:rPr lang="en-GB" smtClean="0"/>
              <a:t>34</a:t>
            </a:fld>
            <a:endParaRPr lang="en-GB"/>
          </a:p>
        </p:txBody>
      </p:sp>
    </p:spTree>
    <p:extLst>
      <p:ext uri="{BB962C8B-B14F-4D97-AF65-F5344CB8AC3E}">
        <p14:creationId xmlns:p14="http://schemas.microsoft.com/office/powerpoint/2010/main" val="28727818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Complete the obstacle course without any distractions and the team who have made it to explain what they need to do.</a:t>
            </a:r>
          </a:p>
          <a:p>
            <a:r>
              <a:rPr lang="en-GB" dirty="0"/>
              <a:t>Then consider pairing up and explain how to do it blindfolded/impaired visually with DIY goggles/reading a book aloud/carrying an egg and spoon. This will simulate not being fully aware of senses. </a:t>
            </a:r>
          </a:p>
          <a:p>
            <a:endParaRPr lang="en-GB" dirty="0"/>
          </a:p>
          <a:p>
            <a:r>
              <a:rPr lang="en-GB" dirty="0"/>
              <a:t>DO NOT TELL THE CHILDREN WHY THEY ARE DOING THE ADAPTED ROUTES YET!</a:t>
            </a:r>
          </a:p>
        </p:txBody>
      </p:sp>
      <p:sp>
        <p:nvSpPr>
          <p:cNvPr id="4" name="Slide Number Placeholder 3"/>
          <p:cNvSpPr>
            <a:spLocks noGrp="1"/>
          </p:cNvSpPr>
          <p:nvPr>
            <p:ph type="sldNum" sz="quarter" idx="5"/>
          </p:nvPr>
        </p:nvSpPr>
        <p:spPr/>
        <p:txBody>
          <a:bodyPr/>
          <a:lstStyle/>
          <a:p>
            <a:fld id="{925AE512-CB5F-4FC3-85CF-2F4645BDB6C0}" type="slidenum">
              <a:rPr lang="en-GB" smtClean="0"/>
              <a:t>38</a:t>
            </a:fld>
            <a:endParaRPr lang="en-GB"/>
          </a:p>
        </p:txBody>
      </p:sp>
    </p:spTree>
    <p:extLst>
      <p:ext uri="{BB962C8B-B14F-4D97-AF65-F5344CB8AC3E}">
        <p14:creationId xmlns:p14="http://schemas.microsoft.com/office/powerpoint/2010/main" val="40326991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Hands up to the ceiling if you think it is the higher number or touch the floor if you think it is the smaller number. The click will reveal the correct number. </a:t>
            </a:r>
          </a:p>
        </p:txBody>
      </p:sp>
      <p:sp>
        <p:nvSpPr>
          <p:cNvPr id="4" name="Slide Number Placeholder 3"/>
          <p:cNvSpPr>
            <a:spLocks noGrp="1"/>
          </p:cNvSpPr>
          <p:nvPr>
            <p:ph type="sldNum" sz="quarter" idx="5"/>
          </p:nvPr>
        </p:nvSpPr>
        <p:spPr/>
        <p:txBody>
          <a:bodyPr/>
          <a:lstStyle/>
          <a:p>
            <a:fld id="{925AE512-CB5F-4FC3-85CF-2F4645BDB6C0}" type="slidenum">
              <a:rPr lang="en-GB" smtClean="0"/>
              <a:t>48</a:t>
            </a:fld>
            <a:endParaRPr lang="en-GB"/>
          </a:p>
        </p:txBody>
      </p:sp>
    </p:spTree>
    <p:extLst>
      <p:ext uri="{BB962C8B-B14F-4D97-AF65-F5344CB8AC3E}">
        <p14:creationId xmlns:p14="http://schemas.microsoft.com/office/powerpoint/2010/main" val="41797202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5AE512-CB5F-4FC3-85CF-2F4645BDB6C0}" type="slidenum">
              <a:rPr lang="en-GB" smtClean="0"/>
              <a:t>49</a:t>
            </a:fld>
            <a:endParaRPr lang="en-GB"/>
          </a:p>
        </p:txBody>
      </p:sp>
    </p:spTree>
    <p:extLst>
      <p:ext uri="{BB962C8B-B14F-4D97-AF65-F5344CB8AC3E}">
        <p14:creationId xmlns:p14="http://schemas.microsoft.com/office/powerpoint/2010/main" val="13818325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is important to think about the impact on the environment and the amount of energy used up by importing foods from far away. It is important that we consider the economic implications of important but the impact it has on the environment is vast. </a:t>
            </a:r>
          </a:p>
          <a:p>
            <a:r>
              <a:rPr lang="en-GB" dirty="0"/>
              <a:t>The practical activity was a way of demonstrating how much more energy is taken up by importing things from further afield. </a:t>
            </a:r>
          </a:p>
          <a:p>
            <a:r>
              <a:rPr lang="en-GB" dirty="0"/>
              <a:t>The further the import, the more impact this has on the planet- this is to be likened to the activity- the further the distance the more work and strain it put onto your body. </a:t>
            </a:r>
          </a:p>
          <a:p>
            <a:r>
              <a:rPr lang="en-GB" dirty="0"/>
              <a:t>The more mindful we can be about where we get things from, the better it is for the environment. Similarly, the important message is that often, the closer things are made to home, the seasonal items available to us are often of better quality, more organic and better for us than some of the items from further afield. This is because it will be taking less time to get from farm to fork meaning that there will be less need for preservatives and the food will be fresher. </a:t>
            </a:r>
          </a:p>
        </p:txBody>
      </p:sp>
      <p:sp>
        <p:nvSpPr>
          <p:cNvPr id="4" name="Slide Number Placeholder 3"/>
          <p:cNvSpPr>
            <a:spLocks noGrp="1"/>
          </p:cNvSpPr>
          <p:nvPr>
            <p:ph type="sldNum" sz="quarter" idx="5"/>
          </p:nvPr>
        </p:nvSpPr>
        <p:spPr/>
        <p:txBody>
          <a:bodyPr/>
          <a:lstStyle/>
          <a:p>
            <a:fld id="{925AE512-CB5F-4FC3-85CF-2F4645BDB6C0}" type="slidenum">
              <a:rPr lang="en-GB" smtClean="0"/>
              <a:t>50</a:t>
            </a:fld>
            <a:endParaRPr lang="en-GB"/>
          </a:p>
        </p:txBody>
      </p:sp>
    </p:spTree>
    <p:extLst>
      <p:ext uri="{BB962C8B-B14F-4D97-AF65-F5344CB8AC3E}">
        <p14:creationId xmlns:p14="http://schemas.microsoft.com/office/powerpoint/2010/main" val="35304968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Watch the first video and take notes about simple changed: saving food for snacks, reducing food waste, composting food, only buying what is needed and thinking about eating seasonal and local produce. Children to make notes. </a:t>
            </a:r>
          </a:p>
          <a:p>
            <a:r>
              <a:rPr lang="en-GB" dirty="0"/>
              <a:t>They can then use the further information and the articles on the page to find out more and think about how they want to present their findings and how they can ‘spread the word’.</a:t>
            </a:r>
          </a:p>
          <a:p>
            <a:endParaRPr lang="en-GB" dirty="0"/>
          </a:p>
          <a:p>
            <a:r>
              <a:rPr lang="en-GB" dirty="0"/>
              <a:t>Children may decide they want to research their own food carbon footprint/create a podcast and record it with key information/ produce a newsletter item to be sent home/ create a news bulletin to film/ develop a poster or information leaflet for other people within school/ write a letter to the local council trying to persuade them to encourage food waste collection and the reasons and benefits for this. </a:t>
            </a:r>
          </a:p>
          <a:p>
            <a:r>
              <a:rPr lang="en-GB" dirty="0"/>
              <a:t>They can then use the links to find out more information and create a project to promote positive change and share the facts they have learned. </a:t>
            </a:r>
          </a:p>
        </p:txBody>
      </p:sp>
      <p:sp>
        <p:nvSpPr>
          <p:cNvPr id="4" name="Slide Number Placeholder 3"/>
          <p:cNvSpPr>
            <a:spLocks noGrp="1"/>
          </p:cNvSpPr>
          <p:nvPr>
            <p:ph type="sldNum" sz="quarter" idx="5"/>
          </p:nvPr>
        </p:nvSpPr>
        <p:spPr/>
        <p:txBody>
          <a:bodyPr/>
          <a:lstStyle/>
          <a:p>
            <a:fld id="{925AE512-CB5F-4FC3-85CF-2F4645BDB6C0}" type="slidenum">
              <a:rPr lang="en-GB" smtClean="0"/>
              <a:t>51</a:t>
            </a:fld>
            <a:endParaRPr lang="en-GB"/>
          </a:p>
        </p:txBody>
      </p:sp>
    </p:spTree>
    <p:extLst>
      <p:ext uri="{BB962C8B-B14F-4D97-AF65-F5344CB8AC3E}">
        <p14:creationId xmlns:p14="http://schemas.microsoft.com/office/powerpoint/2010/main" val="393686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Draw attention to the comparative sizes of the two countries and then discuss the wider implications of this. </a:t>
            </a:r>
          </a:p>
        </p:txBody>
      </p:sp>
      <p:sp>
        <p:nvSpPr>
          <p:cNvPr id="4" name="Slide Number Placeholder 3"/>
          <p:cNvSpPr>
            <a:spLocks noGrp="1"/>
          </p:cNvSpPr>
          <p:nvPr>
            <p:ph type="sldNum" sz="quarter" idx="5"/>
          </p:nvPr>
        </p:nvSpPr>
        <p:spPr/>
        <p:txBody>
          <a:bodyPr/>
          <a:lstStyle/>
          <a:p>
            <a:fld id="{925AE512-CB5F-4FC3-85CF-2F4645BDB6C0}" type="slidenum">
              <a:rPr lang="en-GB" smtClean="0"/>
              <a:t>12</a:t>
            </a:fld>
            <a:endParaRPr lang="en-GB"/>
          </a:p>
        </p:txBody>
      </p:sp>
    </p:spTree>
    <p:extLst>
      <p:ext uri="{BB962C8B-B14F-4D97-AF65-F5344CB8AC3E}">
        <p14:creationId xmlns:p14="http://schemas.microsoft.com/office/powerpoint/2010/main" val="2932420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Tiny particles of plastic can be found in the air we breathe and the water we drink-especially the water from plastic bottles. It is estimated that the average person eats 70,000 pieces of micro-plastic each year! Encourage children to use a re-usable drinks/water cup wherever possible. Microplastics and fibres have been found in fish, honey, beer, sea salt plus bottled and tap water. We also breathe in tiny plastic particles from our clothes, carpets and other textiles. </a:t>
            </a:r>
          </a:p>
          <a:p>
            <a:endParaRPr lang="en-GB" dirty="0"/>
          </a:p>
          <a:p>
            <a:r>
              <a:rPr lang="en-GB" dirty="0"/>
              <a:t>Such small amounts are difficult to detect, and some are so tiny they cannot be seen by the naked eye. Although the long-term health implications are not yet known about the consumption of microplastics, it is important to reiterate to the children that there is not anything that can be done to prevent this currently. Remind children that it is still necessary and safe to drink water and that the benefits outweigh the risks of not remaining hydrated. </a:t>
            </a:r>
          </a:p>
        </p:txBody>
      </p:sp>
      <p:sp>
        <p:nvSpPr>
          <p:cNvPr id="4" name="Slide Number Placeholder 3"/>
          <p:cNvSpPr>
            <a:spLocks noGrp="1"/>
          </p:cNvSpPr>
          <p:nvPr>
            <p:ph type="sldNum" sz="quarter" idx="5"/>
          </p:nvPr>
        </p:nvSpPr>
        <p:spPr/>
        <p:txBody>
          <a:bodyPr/>
          <a:lstStyle/>
          <a:p>
            <a:fld id="{925AE512-CB5F-4FC3-85CF-2F4645BDB6C0}" type="slidenum">
              <a:rPr lang="en-GB" smtClean="0"/>
              <a:t>16</a:t>
            </a:fld>
            <a:endParaRPr lang="en-GB"/>
          </a:p>
        </p:txBody>
      </p:sp>
    </p:spTree>
    <p:extLst>
      <p:ext uri="{BB962C8B-B14F-4D97-AF65-F5344CB8AC3E}">
        <p14:creationId xmlns:p14="http://schemas.microsoft.com/office/powerpoint/2010/main" val="3533171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Children write the words onto their whiteboards and then discuss to create their own pyramid. </a:t>
            </a:r>
          </a:p>
          <a:p>
            <a:r>
              <a:rPr lang="en-GB" dirty="0"/>
              <a:t>AFTER the discussion share with the children: </a:t>
            </a:r>
          </a:p>
          <a:p>
            <a:r>
              <a:rPr lang="en-GB" dirty="0"/>
              <a:t>In terms of </a:t>
            </a:r>
            <a:r>
              <a:rPr lang="en-GB" b="1" dirty="0"/>
              <a:t>sustainability-</a:t>
            </a:r>
            <a:r>
              <a:rPr lang="en-GB" dirty="0"/>
              <a:t> their first thought may be that re-cycling is the best option as it enables things to be turned into something else and used again. Highlight the implications of element of PROCESSING this takes. It requires collecting, processing, using machinery, transport, fuel and energy etc… to be able to produce something into something new. </a:t>
            </a:r>
          </a:p>
        </p:txBody>
      </p:sp>
      <p:sp>
        <p:nvSpPr>
          <p:cNvPr id="4" name="Slide Number Placeholder 3"/>
          <p:cNvSpPr>
            <a:spLocks noGrp="1"/>
          </p:cNvSpPr>
          <p:nvPr>
            <p:ph type="sldNum" sz="quarter" idx="5"/>
          </p:nvPr>
        </p:nvSpPr>
        <p:spPr/>
        <p:txBody>
          <a:bodyPr/>
          <a:lstStyle/>
          <a:p>
            <a:fld id="{925AE512-CB5F-4FC3-85CF-2F4645BDB6C0}" type="slidenum">
              <a:rPr lang="en-GB" smtClean="0"/>
              <a:t>20</a:t>
            </a:fld>
            <a:endParaRPr lang="en-GB"/>
          </a:p>
        </p:txBody>
      </p:sp>
    </p:spTree>
    <p:extLst>
      <p:ext uri="{BB962C8B-B14F-4D97-AF65-F5344CB8AC3E}">
        <p14:creationId xmlns:p14="http://schemas.microsoft.com/office/powerpoint/2010/main" val="1073521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AFTER the discussion share with the children: </a:t>
            </a:r>
          </a:p>
          <a:p>
            <a:r>
              <a:rPr lang="en-GB" dirty="0"/>
              <a:t>In terms of </a:t>
            </a:r>
            <a:r>
              <a:rPr lang="en-GB" b="1" dirty="0"/>
              <a:t>sustainability-</a:t>
            </a:r>
            <a:r>
              <a:rPr lang="en-GB" dirty="0"/>
              <a:t> their first thought may be that re-cycling is the best option as it enables things to be turned into something else and used again. Highlight the implications of element of PROCESSING this takes. It requires collecting, processing, using machinery, transport, fuel and energy etc… to be able to produce something into something new. </a:t>
            </a:r>
          </a:p>
          <a:p>
            <a:endParaRPr lang="en-GB" dirty="0"/>
          </a:p>
        </p:txBody>
      </p:sp>
      <p:sp>
        <p:nvSpPr>
          <p:cNvPr id="4" name="Slide Number Placeholder 3"/>
          <p:cNvSpPr>
            <a:spLocks noGrp="1"/>
          </p:cNvSpPr>
          <p:nvPr>
            <p:ph type="sldNum" sz="quarter" idx="5"/>
          </p:nvPr>
        </p:nvSpPr>
        <p:spPr/>
        <p:txBody>
          <a:bodyPr/>
          <a:lstStyle/>
          <a:p>
            <a:fld id="{925AE512-CB5F-4FC3-85CF-2F4645BDB6C0}" type="slidenum">
              <a:rPr lang="en-GB" smtClean="0"/>
              <a:t>23</a:t>
            </a:fld>
            <a:endParaRPr lang="en-GB"/>
          </a:p>
        </p:txBody>
      </p:sp>
    </p:spTree>
    <p:extLst>
      <p:ext uri="{BB962C8B-B14F-4D97-AF65-F5344CB8AC3E}">
        <p14:creationId xmlns:p14="http://schemas.microsoft.com/office/powerpoint/2010/main" val="1628563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Pledges may include things such as organising a litter pick in school; a recycling competition; cutting down on single use plastics; using bamboo alternatives; sharing the message more widely (e.g. class assembly/ share with governors/ community); speak to school kitchen about food waste; re-using school equipment; collect smaller waste in school tinfoil to be recycled etc… etc…. Remind children that SMALL and SUSTAINABLE changes will make the most impact.  </a:t>
            </a:r>
          </a:p>
        </p:txBody>
      </p:sp>
      <p:sp>
        <p:nvSpPr>
          <p:cNvPr id="4" name="Slide Number Placeholder 3"/>
          <p:cNvSpPr>
            <a:spLocks noGrp="1"/>
          </p:cNvSpPr>
          <p:nvPr>
            <p:ph type="sldNum" sz="quarter" idx="5"/>
          </p:nvPr>
        </p:nvSpPr>
        <p:spPr/>
        <p:txBody>
          <a:bodyPr/>
          <a:lstStyle/>
          <a:p>
            <a:fld id="{925AE512-CB5F-4FC3-85CF-2F4645BDB6C0}" type="slidenum">
              <a:rPr lang="en-GB" smtClean="0"/>
              <a:t>24</a:t>
            </a:fld>
            <a:endParaRPr lang="en-GB"/>
          </a:p>
        </p:txBody>
      </p:sp>
    </p:spTree>
    <p:extLst>
      <p:ext uri="{BB962C8B-B14F-4D97-AF65-F5344CB8AC3E}">
        <p14:creationId xmlns:p14="http://schemas.microsoft.com/office/powerpoint/2010/main" val="1185761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See lesson plan to find out how to amend the data for your class.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5AE512-CB5F-4FC3-85CF-2F4645BDB6C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4154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ideas, what is active travel </a:t>
            </a:r>
          </a:p>
        </p:txBody>
      </p:sp>
      <p:sp>
        <p:nvSpPr>
          <p:cNvPr id="4" name="Slide Number Placeholder 3"/>
          <p:cNvSpPr>
            <a:spLocks noGrp="1"/>
          </p:cNvSpPr>
          <p:nvPr>
            <p:ph type="sldNum" sz="quarter" idx="5"/>
          </p:nvPr>
        </p:nvSpPr>
        <p:spPr/>
        <p:txBody>
          <a:bodyPr/>
          <a:lstStyle/>
          <a:p>
            <a:fld id="{925AE512-CB5F-4FC3-85CF-2F4645BDB6C0}" type="slidenum">
              <a:rPr lang="en-GB" smtClean="0"/>
              <a:t>30</a:t>
            </a:fld>
            <a:endParaRPr lang="en-GB"/>
          </a:p>
        </p:txBody>
      </p:sp>
    </p:spTree>
    <p:extLst>
      <p:ext uri="{BB962C8B-B14F-4D97-AF65-F5344CB8AC3E}">
        <p14:creationId xmlns:p14="http://schemas.microsoft.com/office/powerpoint/2010/main" val="2807105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5AE512-CB5F-4FC3-85CF-2F4645BDB6C0}" type="slidenum">
              <a:rPr lang="en-GB" smtClean="0"/>
              <a:t>31</a:t>
            </a:fld>
            <a:endParaRPr lang="en-GB"/>
          </a:p>
        </p:txBody>
      </p:sp>
    </p:spTree>
    <p:extLst>
      <p:ext uri="{BB962C8B-B14F-4D97-AF65-F5344CB8AC3E}">
        <p14:creationId xmlns:p14="http://schemas.microsoft.com/office/powerpoint/2010/main" val="2336795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AA4836-790A-4C67-87F0-773F28194887}" type="datetimeFigureOut">
              <a:rPr lang="en-GB" smtClean="0"/>
              <a:t>16/09/2024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C31326-8173-4D27-84A4-C87559EB306E}" type="slidenum">
              <a:rPr lang="en-GB" smtClean="0"/>
              <a:t>‹#›</a:t>
            </a:fld>
            <a:endParaRPr lang="en-GB"/>
          </a:p>
        </p:txBody>
      </p:sp>
    </p:spTree>
    <p:extLst>
      <p:ext uri="{BB962C8B-B14F-4D97-AF65-F5344CB8AC3E}">
        <p14:creationId xmlns:p14="http://schemas.microsoft.com/office/powerpoint/2010/main" val="219729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AA4836-790A-4C67-87F0-773F28194887}" type="datetimeFigureOut">
              <a:rPr lang="en-GB" smtClean="0"/>
              <a:t>16/09/2024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C31326-8173-4D27-84A4-C87559EB306E}" type="slidenum">
              <a:rPr lang="en-GB" smtClean="0"/>
              <a:t>‹#›</a:t>
            </a:fld>
            <a:endParaRPr lang="en-GB"/>
          </a:p>
        </p:txBody>
      </p:sp>
    </p:spTree>
    <p:extLst>
      <p:ext uri="{BB962C8B-B14F-4D97-AF65-F5344CB8AC3E}">
        <p14:creationId xmlns:p14="http://schemas.microsoft.com/office/powerpoint/2010/main" val="704030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AA4836-790A-4C67-87F0-773F28194887}" type="datetimeFigureOut">
              <a:rPr lang="en-GB" smtClean="0"/>
              <a:t>16/09/2024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C31326-8173-4D27-84A4-C87559EB306E}"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2351988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AA4836-790A-4C67-87F0-773F28194887}" type="datetimeFigureOut">
              <a:rPr lang="en-GB" smtClean="0"/>
              <a:t>16/09/2024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C31326-8173-4D27-84A4-C87559EB306E}" type="slidenum">
              <a:rPr lang="en-GB" smtClean="0"/>
              <a:t>‹#›</a:t>
            </a:fld>
            <a:endParaRPr lang="en-GB"/>
          </a:p>
        </p:txBody>
      </p:sp>
    </p:spTree>
    <p:extLst>
      <p:ext uri="{BB962C8B-B14F-4D97-AF65-F5344CB8AC3E}">
        <p14:creationId xmlns:p14="http://schemas.microsoft.com/office/powerpoint/2010/main" val="36705340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AA4836-790A-4C67-87F0-773F28194887}" type="datetimeFigureOut">
              <a:rPr lang="en-GB" smtClean="0"/>
              <a:t>16/09/2024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C31326-8173-4D27-84A4-C87559EB306E}"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724801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AA4836-790A-4C67-87F0-773F28194887}" type="datetimeFigureOut">
              <a:rPr lang="en-GB" smtClean="0"/>
              <a:t>16/09/2024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C31326-8173-4D27-84A4-C87559EB306E}" type="slidenum">
              <a:rPr lang="en-GB" smtClean="0"/>
              <a:t>‹#›</a:t>
            </a:fld>
            <a:endParaRPr lang="en-GB"/>
          </a:p>
        </p:txBody>
      </p:sp>
    </p:spTree>
    <p:extLst>
      <p:ext uri="{BB962C8B-B14F-4D97-AF65-F5344CB8AC3E}">
        <p14:creationId xmlns:p14="http://schemas.microsoft.com/office/powerpoint/2010/main" val="20981428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AA4836-790A-4C67-87F0-773F28194887}" type="datetimeFigureOut">
              <a:rPr lang="en-GB" smtClean="0"/>
              <a:t>16/09/2024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C31326-8173-4D27-84A4-C87559EB306E}" type="slidenum">
              <a:rPr lang="en-GB" smtClean="0"/>
              <a:t>‹#›</a:t>
            </a:fld>
            <a:endParaRPr lang="en-GB"/>
          </a:p>
        </p:txBody>
      </p:sp>
    </p:spTree>
    <p:extLst>
      <p:ext uri="{BB962C8B-B14F-4D97-AF65-F5344CB8AC3E}">
        <p14:creationId xmlns:p14="http://schemas.microsoft.com/office/powerpoint/2010/main" val="2044136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AA4836-790A-4C67-87F0-773F28194887}" type="datetimeFigureOut">
              <a:rPr lang="en-GB" smtClean="0"/>
              <a:t>16/09/2024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C31326-8173-4D27-84A4-C87559EB306E}" type="slidenum">
              <a:rPr lang="en-GB" smtClean="0"/>
              <a:t>‹#›</a:t>
            </a:fld>
            <a:endParaRPr lang="en-GB"/>
          </a:p>
        </p:txBody>
      </p:sp>
    </p:spTree>
    <p:extLst>
      <p:ext uri="{BB962C8B-B14F-4D97-AF65-F5344CB8AC3E}">
        <p14:creationId xmlns:p14="http://schemas.microsoft.com/office/powerpoint/2010/main" val="11439077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AA4836-790A-4C67-87F0-773F28194887}" type="datetimeFigureOut">
              <a:rPr lang="en-GB" smtClean="0"/>
              <a:t>16/09/2024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C31326-8173-4D27-84A4-C87559EB306E}" type="slidenum">
              <a:rPr lang="en-GB" smtClean="0"/>
              <a:t>‹#›</a:t>
            </a:fld>
            <a:endParaRPr lang="en-GB"/>
          </a:p>
        </p:txBody>
      </p:sp>
    </p:spTree>
    <p:extLst>
      <p:ext uri="{BB962C8B-B14F-4D97-AF65-F5344CB8AC3E}">
        <p14:creationId xmlns:p14="http://schemas.microsoft.com/office/powerpoint/2010/main" val="35952022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AA4836-790A-4C67-87F0-773F28194887}" type="datetimeFigureOut">
              <a:rPr lang="en-GB" smtClean="0"/>
              <a:t>16/09/2024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C31326-8173-4D27-84A4-C87559EB306E}" type="slidenum">
              <a:rPr lang="en-GB" smtClean="0"/>
              <a:t>‹#›</a:t>
            </a:fld>
            <a:endParaRPr lang="en-GB"/>
          </a:p>
        </p:txBody>
      </p:sp>
    </p:spTree>
    <p:extLst>
      <p:ext uri="{BB962C8B-B14F-4D97-AF65-F5344CB8AC3E}">
        <p14:creationId xmlns:p14="http://schemas.microsoft.com/office/powerpoint/2010/main" val="24373784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AA4836-790A-4C67-87F0-773F28194887}" type="datetimeFigureOut">
              <a:rPr lang="en-GB" smtClean="0"/>
              <a:t>16/09/2024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C31326-8173-4D27-84A4-C87559EB306E}" type="slidenum">
              <a:rPr lang="en-GB" smtClean="0"/>
              <a:t>‹#›</a:t>
            </a:fld>
            <a:endParaRPr lang="en-GB"/>
          </a:p>
        </p:txBody>
      </p:sp>
    </p:spTree>
    <p:extLst>
      <p:ext uri="{BB962C8B-B14F-4D97-AF65-F5344CB8AC3E}">
        <p14:creationId xmlns:p14="http://schemas.microsoft.com/office/powerpoint/2010/main" val="2321219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AA4836-790A-4C67-87F0-773F28194887}" type="datetimeFigureOut">
              <a:rPr lang="en-GB" smtClean="0"/>
              <a:t>16/09/2024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C31326-8173-4D27-84A4-C87559EB306E}" type="slidenum">
              <a:rPr lang="en-GB" smtClean="0"/>
              <a:t>‹#›</a:t>
            </a:fld>
            <a:endParaRPr lang="en-GB"/>
          </a:p>
        </p:txBody>
      </p:sp>
    </p:spTree>
    <p:extLst>
      <p:ext uri="{BB962C8B-B14F-4D97-AF65-F5344CB8AC3E}">
        <p14:creationId xmlns:p14="http://schemas.microsoft.com/office/powerpoint/2010/main" val="37568828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BAA4836-790A-4C67-87F0-773F28194887}" type="datetimeFigureOut">
              <a:rPr lang="en-GB" smtClean="0"/>
              <a:t>16/09/2024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C31326-8173-4D27-84A4-C87559EB306E}" type="slidenum">
              <a:rPr lang="en-GB" smtClean="0"/>
              <a:t>‹#›</a:t>
            </a:fld>
            <a:endParaRPr lang="en-GB"/>
          </a:p>
        </p:txBody>
      </p:sp>
    </p:spTree>
    <p:extLst>
      <p:ext uri="{BB962C8B-B14F-4D97-AF65-F5344CB8AC3E}">
        <p14:creationId xmlns:p14="http://schemas.microsoft.com/office/powerpoint/2010/main" val="33476183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BAA4836-790A-4C67-87F0-773F28194887}" type="datetimeFigureOut">
              <a:rPr lang="en-GB" smtClean="0"/>
              <a:t>16/09/2024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6C31326-8173-4D27-84A4-C87559EB306E}" type="slidenum">
              <a:rPr lang="en-GB" smtClean="0"/>
              <a:t>‹#›</a:t>
            </a:fld>
            <a:endParaRPr lang="en-GB"/>
          </a:p>
        </p:txBody>
      </p:sp>
    </p:spTree>
    <p:extLst>
      <p:ext uri="{BB962C8B-B14F-4D97-AF65-F5344CB8AC3E}">
        <p14:creationId xmlns:p14="http://schemas.microsoft.com/office/powerpoint/2010/main" val="11711794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BAA4836-790A-4C67-87F0-773F28194887}" type="datetimeFigureOut">
              <a:rPr lang="en-GB" smtClean="0"/>
              <a:t>16/09/2024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6C31326-8173-4D27-84A4-C87559EB306E}" type="slidenum">
              <a:rPr lang="en-GB" smtClean="0"/>
              <a:t>‹#›</a:t>
            </a:fld>
            <a:endParaRPr lang="en-GB"/>
          </a:p>
        </p:txBody>
      </p:sp>
    </p:spTree>
    <p:extLst>
      <p:ext uri="{BB962C8B-B14F-4D97-AF65-F5344CB8AC3E}">
        <p14:creationId xmlns:p14="http://schemas.microsoft.com/office/powerpoint/2010/main" val="36468009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AA4836-790A-4C67-87F0-773F28194887}" type="datetimeFigureOut">
              <a:rPr lang="en-GB" smtClean="0"/>
              <a:t>16/09/2024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6C31326-8173-4D27-84A4-C87559EB306E}" type="slidenum">
              <a:rPr lang="en-GB" smtClean="0"/>
              <a:t>‹#›</a:t>
            </a:fld>
            <a:endParaRPr lang="en-GB"/>
          </a:p>
        </p:txBody>
      </p:sp>
    </p:spTree>
    <p:extLst>
      <p:ext uri="{BB962C8B-B14F-4D97-AF65-F5344CB8AC3E}">
        <p14:creationId xmlns:p14="http://schemas.microsoft.com/office/powerpoint/2010/main" val="40838625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BAA4836-790A-4C67-87F0-773F28194887}" type="datetimeFigureOut">
              <a:rPr lang="en-GB" smtClean="0"/>
              <a:t>16/09/2024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C31326-8173-4D27-84A4-C87559EB306E}" type="slidenum">
              <a:rPr lang="en-GB" smtClean="0"/>
              <a:t>‹#›</a:t>
            </a:fld>
            <a:endParaRPr lang="en-GB"/>
          </a:p>
        </p:txBody>
      </p:sp>
    </p:spTree>
    <p:extLst>
      <p:ext uri="{BB962C8B-B14F-4D97-AF65-F5344CB8AC3E}">
        <p14:creationId xmlns:p14="http://schemas.microsoft.com/office/powerpoint/2010/main" val="33448123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C31326-8173-4D27-84A4-C87559EB306E}" type="slidenum">
              <a:rPr lang="en-GB" smtClean="0"/>
              <a:t>‹#›</a:t>
            </a:fld>
            <a:endParaRPr lang="en-GB"/>
          </a:p>
        </p:txBody>
      </p:sp>
      <p:sp>
        <p:nvSpPr>
          <p:cNvPr id="5" name="Date Placeholder 4"/>
          <p:cNvSpPr>
            <a:spLocks noGrp="1"/>
          </p:cNvSpPr>
          <p:nvPr>
            <p:ph type="dt" sz="half" idx="10"/>
          </p:nvPr>
        </p:nvSpPr>
        <p:spPr/>
        <p:txBody>
          <a:bodyPr/>
          <a:lstStyle/>
          <a:p>
            <a:fld id="{4BAA4836-790A-4C67-87F0-773F28194887}" type="datetimeFigureOut">
              <a:rPr lang="en-GB" smtClean="0"/>
              <a:t>16/09/2024</a:t>
            </a:fld>
            <a:endParaRPr lang="en-GB"/>
          </a:p>
        </p:txBody>
      </p:sp>
    </p:spTree>
    <p:extLst>
      <p:ext uri="{BB962C8B-B14F-4D97-AF65-F5344CB8AC3E}">
        <p14:creationId xmlns:p14="http://schemas.microsoft.com/office/powerpoint/2010/main" val="14497752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AA4836-790A-4C67-87F0-773F28194887}" type="datetimeFigureOut">
              <a:rPr lang="en-GB" smtClean="0"/>
              <a:t>16/09/2024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C31326-8173-4D27-84A4-C87559EB306E}" type="slidenum">
              <a:rPr lang="en-GB" smtClean="0"/>
              <a:t>‹#›</a:t>
            </a:fld>
            <a:endParaRPr lang="en-GB"/>
          </a:p>
        </p:txBody>
      </p:sp>
    </p:spTree>
    <p:extLst>
      <p:ext uri="{BB962C8B-B14F-4D97-AF65-F5344CB8AC3E}">
        <p14:creationId xmlns:p14="http://schemas.microsoft.com/office/powerpoint/2010/main" val="13284969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AA4836-790A-4C67-87F0-773F28194887}" type="datetimeFigureOut">
              <a:rPr lang="en-GB" smtClean="0"/>
              <a:t>16/09/2024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C31326-8173-4D27-84A4-C87559EB306E}"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432662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AA4836-790A-4C67-87F0-773F28194887}" type="datetimeFigureOut">
              <a:rPr lang="en-GB" smtClean="0"/>
              <a:t>16/09/2024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C31326-8173-4D27-84A4-C87559EB306E}" type="slidenum">
              <a:rPr lang="en-GB" smtClean="0"/>
              <a:t>‹#›</a:t>
            </a:fld>
            <a:endParaRPr lang="en-GB"/>
          </a:p>
        </p:txBody>
      </p:sp>
    </p:spTree>
    <p:extLst>
      <p:ext uri="{BB962C8B-B14F-4D97-AF65-F5344CB8AC3E}">
        <p14:creationId xmlns:p14="http://schemas.microsoft.com/office/powerpoint/2010/main" val="39735846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AA4836-790A-4C67-87F0-773F28194887}" type="datetimeFigureOut">
              <a:rPr lang="en-GB" smtClean="0"/>
              <a:t>16/09/2024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C31326-8173-4D27-84A4-C87559EB306E}"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02184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AA4836-790A-4C67-87F0-773F28194887}" type="datetimeFigureOut">
              <a:rPr lang="en-GB" smtClean="0"/>
              <a:t>16/09/2024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C31326-8173-4D27-84A4-C87559EB306E}" type="slidenum">
              <a:rPr lang="en-GB" smtClean="0"/>
              <a:t>‹#›</a:t>
            </a:fld>
            <a:endParaRPr lang="en-GB"/>
          </a:p>
        </p:txBody>
      </p:sp>
    </p:spTree>
    <p:extLst>
      <p:ext uri="{BB962C8B-B14F-4D97-AF65-F5344CB8AC3E}">
        <p14:creationId xmlns:p14="http://schemas.microsoft.com/office/powerpoint/2010/main" val="28552233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AA4836-790A-4C67-87F0-773F28194887}" type="datetimeFigureOut">
              <a:rPr lang="en-GB" smtClean="0"/>
              <a:t>16/09/2024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C31326-8173-4D27-84A4-C87559EB306E}" type="slidenum">
              <a:rPr lang="en-GB" smtClean="0"/>
              <a:t>‹#›</a:t>
            </a:fld>
            <a:endParaRPr lang="en-GB"/>
          </a:p>
        </p:txBody>
      </p:sp>
    </p:spTree>
    <p:extLst>
      <p:ext uri="{BB962C8B-B14F-4D97-AF65-F5344CB8AC3E}">
        <p14:creationId xmlns:p14="http://schemas.microsoft.com/office/powerpoint/2010/main" val="362945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AA4836-790A-4C67-87F0-773F28194887}" type="datetimeFigureOut">
              <a:rPr lang="en-GB" smtClean="0"/>
              <a:t>16/09/2024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C31326-8173-4D27-84A4-C87559EB306E}" type="slidenum">
              <a:rPr lang="en-GB" smtClean="0"/>
              <a:t>‹#›</a:t>
            </a:fld>
            <a:endParaRPr lang="en-GB"/>
          </a:p>
        </p:txBody>
      </p:sp>
    </p:spTree>
    <p:extLst>
      <p:ext uri="{BB962C8B-B14F-4D97-AF65-F5344CB8AC3E}">
        <p14:creationId xmlns:p14="http://schemas.microsoft.com/office/powerpoint/2010/main" val="27704533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AA4836-790A-4C67-87F0-773F28194887}" type="datetimeFigureOut">
              <a:rPr lang="en-GB" smtClean="0"/>
              <a:t>16/09/2024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C31326-8173-4D27-84A4-C87559EB306E}" type="slidenum">
              <a:rPr lang="en-GB" smtClean="0"/>
              <a:t>‹#›</a:t>
            </a:fld>
            <a:endParaRPr lang="en-GB"/>
          </a:p>
        </p:txBody>
      </p:sp>
    </p:spTree>
    <p:extLst>
      <p:ext uri="{BB962C8B-B14F-4D97-AF65-F5344CB8AC3E}">
        <p14:creationId xmlns:p14="http://schemas.microsoft.com/office/powerpoint/2010/main" val="31356648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AA4836-790A-4C67-87F0-773F28194887}" type="datetimeFigureOut">
              <a:rPr lang="en-GB" smtClean="0"/>
              <a:t>16/09/2024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C31326-8173-4D27-84A4-C87559EB306E}" type="slidenum">
              <a:rPr lang="en-GB" smtClean="0"/>
              <a:t>‹#›</a:t>
            </a:fld>
            <a:endParaRPr lang="en-GB"/>
          </a:p>
        </p:txBody>
      </p:sp>
    </p:spTree>
    <p:extLst>
      <p:ext uri="{BB962C8B-B14F-4D97-AF65-F5344CB8AC3E}">
        <p14:creationId xmlns:p14="http://schemas.microsoft.com/office/powerpoint/2010/main" val="19714878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AA4836-790A-4C67-87F0-773F28194887}" type="datetimeFigureOut">
              <a:rPr lang="en-GB" smtClean="0"/>
              <a:t>16/09/2024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C31326-8173-4D27-84A4-C87559EB306E}" type="slidenum">
              <a:rPr lang="en-GB" smtClean="0"/>
              <a:t>‹#›</a:t>
            </a:fld>
            <a:endParaRPr lang="en-GB"/>
          </a:p>
        </p:txBody>
      </p:sp>
    </p:spTree>
    <p:extLst>
      <p:ext uri="{BB962C8B-B14F-4D97-AF65-F5344CB8AC3E}">
        <p14:creationId xmlns:p14="http://schemas.microsoft.com/office/powerpoint/2010/main" val="37157541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AA4836-790A-4C67-87F0-773F28194887}" type="datetimeFigureOut">
              <a:rPr lang="en-GB" smtClean="0"/>
              <a:t>16/09/2024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C31326-8173-4D27-84A4-C87559EB306E}" type="slidenum">
              <a:rPr lang="en-GB" smtClean="0"/>
              <a:t>‹#›</a:t>
            </a:fld>
            <a:endParaRPr lang="en-GB"/>
          </a:p>
        </p:txBody>
      </p:sp>
    </p:spTree>
    <p:extLst>
      <p:ext uri="{BB962C8B-B14F-4D97-AF65-F5344CB8AC3E}">
        <p14:creationId xmlns:p14="http://schemas.microsoft.com/office/powerpoint/2010/main" val="899010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BAA4836-790A-4C67-87F0-773F28194887}" type="datetimeFigureOut">
              <a:rPr lang="en-GB" smtClean="0"/>
              <a:t>16/09/2024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C31326-8173-4D27-84A4-C87559EB306E}" type="slidenum">
              <a:rPr lang="en-GB" smtClean="0"/>
              <a:t>‹#›</a:t>
            </a:fld>
            <a:endParaRPr lang="en-GB"/>
          </a:p>
        </p:txBody>
      </p:sp>
    </p:spTree>
    <p:extLst>
      <p:ext uri="{BB962C8B-B14F-4D97-AF65-F5344CB8AC3E}">
        <p14:creationId xmlns:p14="http://schemas.microsoft.com/office/powerpoint/2010/main" val="32854239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BAA4836-790A-4C67-87F0-773F28194887}" type="datetimeFigureOut">
              <a:rPr lang="en-GB" smtClean="0"/>
              <a:t>16/09/2024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6C31326-8173-4D27-84A4-C87559EB306E}" type="slidenum">
              <a:rPr lang="en-GB" smtClean="0"/>
              <a:t>‹#›</a:t>
            </a:fld>
            <a:endParaRPr lang="en-GB"/>
          </a:p>
        </p:txBody>
      </p:sp>
    </p:spTree>
    <p:extLst>
      <p:ext uri="{BB962C8B-B14F-4D97-AF65-F5344CB8AC3E}">
        <p14:creationId xmlns:p14="http://schemas.microsoft.com/office/powerpoint/2010/main" val="40008405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BAA4836-790A-4C67-87F0-773F28194887}" type="datetimeFigureOut">
              <a:rPr lang="en-GB" smtClean="0"/>
              <a:t>16/09/2024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6C31326-8173-4D27-84A4-C87559EB306E}" type="slidenum">
              <a:rPr lang="en-GB" smtClean="0"/>
              <a:t>‹#›</a:t>
            </a:fld>
            <a:endParaRPr lang="en-GB"/>
          </a:p>
        </p:txBody>
      </p:sp>
    </p:spTree>
    <p:extLst>
      <p:ext uri="{BB962C8B-B14F-4D97-AF65-F5344CB8AC3E}">
        <p14:creationId xmlns:p14="http://schemas.microsoft.com/office/powerpoint/2010/main" val="21333581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AA4836-790A-4C67-87F0-773F28194887}" type="datetimeFigureOut">
              <a:rPr lang="en-GB" smtClean="0"/>
              <a:t>16/09/2024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6C31326-8173-4D27-84A4-C87559EB306E}" type="slidenum">
              <a:rPr lang="en-GB" smtClean="0"/>
              <a:t>‹#›</a:t>
            </a:fld>
            <a:endParaRPr lang="en-GB"/>
          </a:p>
        </p:txBody>
      </p:sp>
    </p:spTree>
    <p:extLst>
      <p:ext uri="{BB962C8B-B14F-4D97-AF65-F5344CB8AC3E}">
        <p14:creationId xmlns:p14="http://schemas.microsoft.com/office/powerpoint/2010/main" val="3751651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BAA4836-790A-4C67-87F0-773F28194887}" type="datetimeFigureOut">
              <a:rPr lang="en-GB" smtClean="0"/>
              <a:t>16/09/2024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C31326-8173-4D27-84A4-C87559EB306E}" type="slidenum">
              <a:rPr lang="en-GB" smtClean="0"/>
              <a:t>‹#›</a:t>
            </a:fld>
            <a:endParaRPr lang="en-GB"/>
          </a:p>
        </p:txBody>
      </p:sp>
    </p:spTree>
    <p:extLst>
      <p:ext uri="{BB962C8B-B14F-4D97-AF65-F5344CB8AC3E}">
        <p14:creationId xmlns:p14="http://schemas.microsoft.com/office/powerpoint/2010/main" val="26668098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BAA4836-790A-4C67-87F0-773F28194887}" type="datetimeFigureOut">
              <a:rPr lang="en-GB" smtClean="0"/>
              <a:t>16/09/2024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C31326-8173-4D27-84A4-C87559EB306E}" type="slidenum">
              <a:rPr lang="en-GB" smtClean="0"/>
              <a:t>‹#›</a:t>
            </a:fld>
            <a:endParaRPr lang="en-GB"/>
          </a:p>
        </p:txBody>
      </p:sp>
    </p:spTree>
    <p:extLst>
      <p:ext uri="{BB962C8B-B14F-4D97-AF65-F5344CB8AC3E}">
        <p14:creationId xmlns:p14="http://schemas.microsoft.com/office/powerpoint/2010/main" val="17197968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AA4836-790A-4C67-87F0-773F28194887}" type="datetimeFigureOut">
              <a:rPr lang="en-GB" smtClean="0"/>
              <a:t>16/09/2024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C31326-8173-4D27-84A4-C87559EB306E}" type="slidenum">
              <a:rPr lang="en-GB" smtClean="0"/>
              <a:t>‹#›</a:t>
            </a:fld>
            <a:endParaRPr lang="en-GB"/>
          </a:p>
        </p:txBody>
      </p:sp>
    </p:spTree>
    <p:extLst>
      <p:ext uri="{BB962C8B-B14F-4D97-AF65-F5344CB8AC3E}">
        <p14:creationId xmlns:p14="http://schemas.microsoft.com/office/powerpoint/2010/main" val="29965638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AA4836-790A-4C67-87F0-773F28194887}" type="datetimeFigureOut">
              <a:rPr lang="en-GB" smtClean="0"/>
              <a:t>16/09/2024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C31326-8173-4D27-84A4-C87559EB306E}" type="slidenum">
              <a:rPr lang="en-GB" smtClean="0"/>
              <a:t>‹#›</a:t>
            </a:fld>
            <a:endParaRPr lang="en-GB"/>
          </a:p>
        </p:txBody>
      </p:sp>
    </p:spTree>
    <p:extLst>
      <p:ext uri="{BB962C8B-B14F-4D97-AF65-F5344CB8AC3E}">
        <p14:creationId xmlns:p14="http://schemas.microsoft.com/office/powerpoint/2010/main" val="3491584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AA4836-790A-4C67-87F0-773F28194887}" type="datetimeFigureOut">
              <a:rPr lang="en-GB" smtClean="0"/>
              <a:t>16/09/2024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C31326-8173-4D27-84A4-C87559EB306E}"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533637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AA4836-790A-4C67-87F0-773F28194887}" type="datetimeFigureOut">
              <a:rPr lang="en-GB" smtClean="0"/>
              <a:t>16/09/2024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C31326-8173-4D27-84A4-C87559EB306E}" type="slidenum">
              <a:rPr lang="en-GB" smtClean="0"/>
              <a:t>‹#›</a:t>
            </a:fld>
            <a:endParaRPr lang="en-GB"/>
          </a:p>
        </p:txBody>
      </p:sp>
    </p:spTree>
    <p:extLst>
      <p:ext uri="{BB962C8B-B14F-4D97-AF65-F5344CB8AC3E}">
        <p14:creationId xmlns:p14="http://schemas.microsoft.com/office/powerpoint/2010/main" val="441536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AA4836-790A-4C67-87F0-773F28194887}" type="datetimeFigureOut">
              <a:rPr lang="en-GB" smtClean="0"/>
              <a:t>16/09/2024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C31326-8173-4D27-84A4-C87559EB306E}"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200632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AA4836-790A-4C67-87F0-773F28194887}" type="datetimeFigureOut">
              <a:rPr lang="en-GB" smtClean="0"/>
              <a:t>16/09/2024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C31326-8173-4D27-84A4-C87559EB306E}" type="slidenum">
              <a:rPr lang="en-GB" smtClean="0"/>
              <a:t>‹#›</a:t>
            </a:fld>
            <a:endParaRPr lang="en-GB"/>
          </a:p>
        </p:txBody>
      </p:sp>
    </p:spTree>
    <p:extLst>
      <p:ext uri="{BB962C8B-B14F-4D97-AF65-F5344CB8AC3E}">
        <p14:creationId xmlns:p14="http://schemas.microsoft.com/office/powerpoint/2010/main" val="27013753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AA4836-790A-4C67-87F0-773F28194887}" type="datetimeFigureOut">
              <a:rPr lang="en-GB" smtClean="0"/>
              <a:t>16/09/2024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C31326-8173-4D27-84A4-C87559EB306E}" type="slidenum">
              <a:rPr lang="en-GB" smtClean="0"/>
              <a:t>‹#›</a:t>
            </a:fld>
            <a:endParaRPr lang="en-GB"/>
          </a:p>
        </p:txBody>
      </p:sp>
    </p:spTree>
    <p:extLst>
      <p:ext uri="{BB962C8B-B14F-4D97-AF65-F5344CB8AC3E}">
        <p14:creationId xmlns:p14="http://schemas.microsoft.com/office/powerpoint/2010/main" val="2419718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AA4836-790A-4C67-87F0-773F28194887}" type="datetimeFigureOut">
              <a:rPr lang="en-GB" smtClean="0"/>
              <a:t>16/09/2024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C31326-8173-4D27-84A4-C87559EB306E}" type="slidenum">
              <a:rPr lang="en-GB" smtClean="0"/>
              <a:t>‹#›</a:t>
            </a:fld>
            <a:endParaRPr lang="en-GB"/>
          </a:p>
        </p:txBody>
      </p:sp>
    </p:spTree>
    <p:extLst>
      <p:ext uri="{BB962C8B-B14F-4D97-AF65-F5344CB8AC3E}">
        <p14:creationId xmlns:p14="http://schemas.microsoft.com/office/powerpoint/2010/main" val="2159953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BAA4836-790A-4C67-87F0-773F28194887}" type="datetimeFigureOut">
              <a:rPr lang="en-GB" smtClean="0"/>
              <a:t>16/09/2024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6C31326-8173-4D27-84A4-C87559EB306E}" type="slidenum">
              <a:rPr lang="en-GB" smtClean="0"/>
              <a:t>‹#›</a:t>
            </a:fld>
            <a:endParaRPr lang="en-GB"/>
          </a:p>
        </p:txBody>
      </p:sp>
    </p:spTree>
    <p:extLst>
      <p:ext uri="{BB962C8B-B14F-4D97-AF65-F5344CB8AC3E}">
        <p14:creationId xmlns:p14="http://schemas.microsoft.com/office/powerpoint/2010/main" val="559923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BAA4836-790A-4C67-87F0-773F28194887}" type="datetimeFigureOut">
              <a:rPr lang="en-GB" smtClean="0"/>
              <a:t>16/09/2024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6C31326-8173-4D27-84A4-C87559EB306E}" type="slidenum">
              <a:rPr lang="en-GB" smtClean="0"/>
              <a:t>‹#›</a:t>
            </a:fld>
            <a:endParaRPr lang="en-GB"/>
          </a:p>
        </p:txBody>
      </p:sp>
    </p:spTree>
    <p:extLst>
      <p:ext uri="{BB962C8B-B14F-4D97-AF65-F5344CB8AC3E}">
        <p14:creationId xmlns:p14="http://schemas.microsoft.com/office/powerpoint/2010/main" val="2553801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AA4836-790A-4C67-87F0-773F28194887}" type="datetimeFigureOut">
              <a:rPr lang="en-GB" smtClean="0"/>
              <a:t>16/09/2024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6C31326-8173-4D27-84A4-C87559EB306E}" type="slidenum">
              <a:rPr lang="en-GB" smtClean="0"/>
              <a:t>‹#›</a:t>
            </a:fld>
            <a:endParaRPr lang="en-GB"/>
          </a:p>
        </p:txBody>
      </p:sp>
    </p:spTree>
    <p:extLst>
      <p:ext uri="{BB962C8B-B14F-4D97-AF65-F5344CB8AC3E}">
        <p14:creationId xmlns:p14="http://schemas.microsoft.com/office/powerpoint/2010/main" val="236500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BAA4836-790A-4C67-87F0-773F28194887}" type="datetimeFigureOut">
              <a:rPr lang="en-GB" smtClean="0"/>
              <a:t>16/09/2024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C31326-8173-4D27-84A4-C87559EB306E}" type="slidenum">
              <a:rPr lang="en-GB" smtClean="0"/>
              <a:t>‹#›</a:t>
            </a:fld>
            <a:endParaRPr lang="en-GB"/>
          </a:p>
        </p:txBody>
      </p:sp>
    </p:spTree>
    <p:extLst>
      <p:ext uri="{BB962C8B-B14F-4D97-AF65-F5344CB8AC3E}">
        <p14:creationId xmlns:p14="http://schemas.microsoft.com/office/powerpoint/2010/main" val="2327233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AA4836-790A-4C67-87F0-773F28194887}" type="datetimeFigureOut">
              <a:rPr lang="en-GB" smtClean="0"/>
              <a:t>16/09/2024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C31326-8173-4D27-84A4-C87559EB306E}" type="slidenum">
              <a:rPr lang="en-GB" smtClean="0"/>
              <a:t>‹#›</a:t>
            </a:fld>
            <a:endParaRPr lang="en-GB"/>
          </a:p>
        </p:txBody>
      </p:sp>
    </p:spTree>
    <p:extLst>
      <p:ext uri="{BB962C8B-B14F-4D97-AF65-F5344CB8AC3E}">
        <p14:creationId xmlns:p14="http://schemas.microsoft.com/office/powerpoint/2010/main" val="3144641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3.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BD">
            <a:alpha val="80000"/>
          </a:srgbClr>
        </a:solidFill>
        <a:effectLst/>
      </p:bgPr>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BAA4836-790A-4C67-87F0-773F28194887}" type="datetimeFigureOut">
              <a:rPr lang="en-GB" smtClean="0"/>
              <a:t>16/09/2024</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6C31326-8173-4D27-84A4-C87559EB306E}" type="slidenum">
              <a:rPr lang="en-GB" smtClean="0"/>
              <a:t>‹#›</a:t>
            </a:fld>
            <a:endParaRPr lang="en-GB"/>
          </a:p>
        </p:txBody>
      </p:sp>
    </p:spTree>
    <p:extLst>
      <p:ext uri="{BB962C8B-B14F-4D97-AF65-F5344CB8AC3E}">
        <p14:creationId xmlns:p14="http://schemas.microsoft.com/office/powerpoint/2010/main" val="19791597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BAA4836-790A-4C67-87F0-773F28194887}" type="datetimeFigureOut">
              <a:rPr lang="en-GB" smtClean="0"/>
              <a:t>16/09/2024</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6C31326-8173-4D27-84A4-C87559EB306E}" type="slidenum">
              <a:rPr lang="en-GB" smtClean="0"/>
              <a:t>‹#›</a:t>
            </a:fld>
            <a:endParaRPr lang="en-GB"/>
          </a:p>
        </p:txBody>
      </p:sp>
    </p:spTree>
    <p:extLst>
      <p:ext uri="{BB962C8B-B14F-4D97-AF65-F5344CB8AC3E}">
        <p14:creationId xmlns:p14="http://schemas.microsoft.com/office/powerpoint/2010/main" val="123394086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99F530F-D41B-437E-BD4A-03B0EADBF31D}" type="datetimeFigureOut">
              <a:rPr lang="en-GB" smtClean="0"/>
              <a:t>16/09/2024</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BEB95A7D-1DEA-4D99-BB6F-C13480BB3600}" type="slidenum">
              <a:rPr lang="en-GB" smtClean="0"/>
              <a:t>‹#›</a:t>
            </a:fld>
            <a:endParaRPr lang="en-GB"/>
          </a:p>
        </p:txBody>
      </p:sp>
    </p:spTree>
    <p:extLst>
      <p:ext uri="{BB962C8B-B14F-4D97-AF65-F5344CB8AC3E}">
        <p14:creationId xmlns:p14="http://schemas.microsoft.com/office/powerpoint/2010/main" val="1478788865"/>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4.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20.pn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3.wdp"/></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8.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1.png"/><Relationship Id="rId7"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7.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1.png"/><Relationship Id="rId7" Type="http://schemas.openxmlformats.org/officeDocument/2006/relationships/image" Target="../media/image31.png"/><Relationship Id="rId12" Type="http://schemas.microsoft.com/office/2007/relationships/hdphoto" Target="../media/hdphoto8.wdp"/><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3.png"/><Relationship Id="rId5" Type="http://schemas.openxmlformats.org/officeDocument/2006/relationships/image" Target="../media/image29.png"/><Relationship Id="rId10" Type="http://schemas.microsoft.com/office/2007/relationships/hdphoto" Target="../media/hdphoto7.wdp"/><Relationship Id="rId4" Type="http://schemas.openxmlformats.org/officeDocument/2006/relationships/image" Target="../media/image28.png"/><Relationship Id="rId9" Type="http://schemas.openxmlformats.org/officeDocument/2006/relationships/image" Target="../media/image32.png"/></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7.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38.xml.rels><?xml version="1.0" encoding="UTF-8" standalone="yes"?>
<Relationships xmlns="http://schemas.openxmlformats.org/package/2006/relationships"><Relationship Id="rId8" Type="http://schemas.microsoft.com/office/2007/relationships/diagramDrawing" Target="../diagrams/drawing6.xml"/><Relationship Id="rId13" Type="http://schemas.microsoft.com/office/2007/relationships/diagramDrawing" Target="../diagrams/drawing7.xml"/><Relationship Id="rId3" Type="http://schemas.openxmlformats.org/officeDocument/2006/relationships/image" Target="../media/image1.png"/><Relationship Id="rId7" Type="http://schemas.openxmlformats.org/officeDocument/2006/relationships/diagramColors" Target="../diagrams/colors6.xml"/><Relationship Id="rId12" Type="http://schemas.openxmlformats.org/officeDocument/2006/relationships/diagramColors" Target="../diagrams/colors7.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6.xml"/><Relationship Id="rId11" Type="http://schemas.openxmlformats.org/officeDocument/2006/relationships/diagramQuickStyle" Target="../diagrams/quickStyle7.xml"/><Relationship Id="rId5" Type="http://schemas.openxmlformats.org/officeDocument/2006/relationships/diagramLayout" Target="../diagrams/layout6.xml"/><Relationship Id="rId15" Type="http://schemas.microsoft.com/office/2007/relationships/hdphoto" Target="../media/hdphoto3.wdp"/><Relationship Id="rId10" Type="http://schemas.openxmlformats.org/officeDocument/2006/relationships/diagramLayout" Target="../diagrams/layout7.xml"/><Relationship Id="rId4" Type="http://schemas.openxmlformats.org/officeDocument/2006/relationships/diagramData" Target="../diagrams/data6.xml"/><Relationship Id="rId9" Type="http://schemas.openxmlformats.org/officeDocument/2006/relationships/diagramData" Target="../diagrams/data7.xml"/><Relationship Id="rId14" Type="http://schemas.openxmlformats.org/officeDocument/2006/relationships/image" Target="../media/image20.png"/></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ideo" Target="https://www.youtube.com/embed/Bj7Qs4v2ypg?feature=oembed" TargetMode="External"/><Relationship Id="rId4" Type="http://schemas.openxmlformats.org/officeDocument/2006/relationships/image" Target="../media/image34.jpeg"/></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8.xml"/></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7.svg"/><Relationship Id="rId4" Type="http://schemas.openxmlformats.org/officeDocument/2006/relationships/image" Target="../media/image36.png"/></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8.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www.bbc.co.uk/bitesize/articles/zv3qwnb#zjwrjfr"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80BA23D-FED6-E870-6548-D1D6018F97C2}"/>
              </a:ext>
            </a:extLst>
          </p:cNvPr>
          <p:cNvPicPr>
            <a:picLocks noChangeAspect="1"/>
          </p:cNvPicPr>
          <p:nvPr/>
        </p:nvPicPr>
        <p:blipFill>
          <a:blip r:embed="rId2"/>
          <a:stretch>
            <a:fillRect/>
          </a:stretch>
        </p:blipFill>
        <p:spPr>
          <a:xfrm>
            <a:off x="444365" y="6133518"/>
            <a:ext cx="4290195" cy="724482"/>
          </a:xfrm>
          <a:prstGeom prst="rect">
            <a:avLst/>
          </a:prstGeom>
        </p:spPr>
      </p:pic>
      <p:pic>
        <p:nvPicPr>
          <p:cNvPr id="6" name="Picture 5">
            <a:extLst>
              <a:ext uri="{FF2B5EF4-FFF2-40B4-BE49-F238E27FC236}">
                <a16:creationId xmlns:a16="http://schemas.microsoft.com/office/drawing/2014/main" id="{116F269E-D2D9-E2B7-7740-39550FFE31E4}"/>
              </a:ext>
            </a:extLst>
          </p:cNvPr>
          <p:cNvPicPr>
            <a:picLocks noChangeAspect="1"/>
          </p:cNvPicPr>
          <p:nvPr/>
        </p:nvPicPr>
        <p:blipFill rotWithShape="1">
          <a:blip r:embed="rId3"/>
          <a:srcRect b="42130"/>
          <a:stretch/>
        </p:blipFill>
        <p:spPr>
          <a:xfrm>
            <a:off x="0" y="1779501"/>
            <a:ext cx="12192000" cy="2541152"/>
          </a:xfrm>
          <a:prstGeom prst="rect">
            <a:avLst/>
          </a:prstGeom>
        </p:spPr>
      </p:pic>
    </p:spTree>
    <p:extLst>
      <p:ext uri="{BB962C8B-B14F-4D97-AF65-F5344CB8AC3E}">
        <p14:creationId xmlns:p14="http://schemas.microsoft.com/office/powerpoint/2010/main" val="2482976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2ADB9-2AEB-0052-B8DC-06FBFCEE73CF}"/>
              </a:ext>
            </a:extLst>
          </p:cNvPr>
          <p:cNvSpPr>
            <a:spLocks noGrp="1"/>
          </p:cNvSpPr>
          <p:nvPr>
            <p:ph type="title"/>
          </p:nvPr>
        </p:nvSpPr>
        <p:spPr>
          <a:xfrm>
            <a:off x="360612" y="414141"/>
            <a:ext cx="8596668" cy="1320800"/>
          </a:xfrm>
        </p:spPr>
        <p:txBody>
          <a:bodyPr/>
          <a:lstStyle/>
          <a:p>
            <a:r>
              <a:rPr lang="en-GB" dirty="0"/>
              <a:t>Fact or Fake News? </a:t>
            </a:r>
          </a:p>
        </p:txBody>
      </p:sp>
      <p:sp>
        <p:nvSpPr>
          <p:cNvPr id="3" name="Content Placeholder 2">
            <a:extLst>
              <a:ext uri="{FF2B5EF4-FFF2-40B4-BE49-F238E27FC236}">
                <a16:creationId xmlns:a16="http://schemas.microsoft.com/office/drawing/2014/main" id="{D765BADC-74CF-F915-7146-5845A461B446}"/>
              </a:ext>
            </a:extLst>
          </p:cNvPr>
          <p:cNvSpPr>
            <a:spLocks noGrp="1"/>
          </p:cNvSpPr>
          <p:nvPr>
            <p:ph idx="1"/>
          </p:nvPr>
        </p:nvSpPr>
        <p:spPr>
          <a:xfrm>
            <a:off x="764329" y="1584009"/>
            <a:ext cx="8596668" cy="3008311"/>
          </a:xfrm>
        </p:spPr>
        <p:txBody>
          <a:bodyPr>
            <a:normAutofit/>
          </a:bodyPr>
          <a:lstStyle/>
          <a:p>
            <a:pPr marL="0" indent="0" algn="ctr">
              <a:buNone/>
            </a:pPr>
            <a:r>
              <a:rPr lang="en-GB" sz="3600" dirty="0"/>
              <a:t>Half of all plastic is designed to be used only once and then thrown away? </a:t>
            </a:r>
          </a:p>
        </p:txBody>
      </p:sp>
      <p:pic>
        <p:nvPicPr>
          <p:cNvPr id="5" name="Picture 4">
            <a:extLst>
              <a:ext uri="{FF2B5EF4-FFF2-40B4-BE49-F238E27FC236}">
                <a16:creationId xmlns:a16="http://schemas.microsoft.com/office/drawing/2014/main" id="{C80BA23D-FED6-E870-6548-D1D6018F97C2}"/>
              </a:ext>
            </a:extLst>
          </p:cNvPr>
          <p:cNvPicPr>
            <a:picLocks noChangeAspect="1"/>
          </p:cNvPicPr>
          <p:nvPr/>
        </p:nvPicPr>
        <p:blipFill>
          <a:blip r:embed="rId2"/>
          <a:stretch>
            <a:fillRect/>
          </a:stretch>
        </p:blipFill>
        <p:spPr>
          <a:xfrm>
            <a:off x="444365" y="6133518"/>
            <a:ext cx="4290195" cy="724482"/>
          </a:xfrm>
          <a:prstGeom prst="rect">
            <a:avLst/>
          </a:prstGeom>
        </p:spPr>
      </p:pic>
      <p:pic>
        <p:nvPicPr>
          <p:cNvPr id="10" name="Picture 9">
            <a:extLst>
              <a:ext uri="{FF2B5EF4-FFF2-40B4-BE49-F238E27FC236}">
                <a16:creationId xmlns:a16="http://schemas.microsoft.com/office/drawing/2014/main" id="{B5480E20-DBC7-5A88-386D-E2429F18A826}"/>
              </a:ext>
            </a:extLst>
          </p:cNvPr>
          <p:cNvPicPr>
            <a:picLocks noChangeAspect="1"/>
          </p:cNvPicPr>
          <p:nvPr/>
        </p:nvPicPr>
        <p:blipFill>
          <a:blip r:embed="rId3"/>
          <a:stretch>
            <a:fillRect/>
          </a:stretch>
        </p:blipFill>
        <p:spPr>
          <a:xfrm>
            <a:off x="3555137" y="3206673"/>
            <a:ext cx="3329707" cy="1486931"/>
          </a:xfrm>
          <a:prstGeom prst="rect">
            <a:avLst/>
          </a:prstGeom>
        </p:spPr>
      </p:pic>
    </p:spTree>
    <p:extLst>
      <p:ext uri="{BB962C8B-B14F-4D97-AF65-F5344CB8AC3E}">
        <p14:creationId xmlns:p14="http://schemas.microsoft.com/office/powerpoint/2010/main" val="4180112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2ADB9-2AEB-0052-B8DC-06FBFCEE73CF}"/>
              </a:ext>
            </a:extLst>
          </p:cNvPr>
          <p:cNvSpPr>
            <a:spLocks noGrp="1"/>
          </p:cNvSpPr>
          <p:nvPr>
            <p:ph type="title"/>
          </p:nvPr>
        </p:nvSpPr>
        <p:spPr>
          <a:xfrm>
            <a:off x="360612" y="414141"/>
            <a:ext cx="8596668" cy="1320800"/>
          </a:xfrm>
        </p:spPr>
        <p:txBody>
          <a:bodyPr/>
          <a:lstStyle/>
          <a:p>
            <a:r>
              <a:rPr lang="en-GB" dirty="0"/>
              <a:t>Fact or Fake News? </a:t>
            </a:r>
          </a:p>
        </p:txBody>
      </p:sp>
      <p:sp>
        <p:nvSpPr>
          <p:cNvPr id="3" name="Content Placeholder 2">
            <a:extLst>
              <a:ext uri="{FF2B5EF4-FFF2-40B4-BE49-F238E27FC236}">
                <a16:creationId xmlns:a16="http://schemas.microsoft.com/office/drawing/2014/main" id="{D765BADC-74CF-F915-7146-5845A461B446}"/>
              </a:ext>
            </a:extLst>
          </p:cNvPr>
          <p:cNvSpPr>
            <a:spLocks noGrp="1"/>
          </p:cNvSpPr>
          <p:nvPr>
            <p:ph idx="1"/>
          </p:nvPr>
        </p:nvSpPr>
        <p:spPr>
          <a:xfrm>
            <a:off x="764329" y="1584009"/>
            <a:ext cx="8596668" cy="3008311"/>
          </a:xfrm>
        </p:spPr>
        <p:txBody>
          <a:bodyPr>
            <a:normAutofit/>
          </a:bodyPr>
          <a:lstStyle/>
          <a:p>
            <a:pPr marL="0" indent="0" algn="ctr">
              <a:buNone/>
            </a:pPr>
            <a:r>
              <a:rPr lang="en-GB" sz="3600" dirty="0"/>
              <a:t>The average household in the UK throws out 98 items of plastic every week. </a:t>
            </a:r>
          </a:p>
        </p:txBody>
      </p:sp>
      <p:pic>
        <p:nvPicPr>
          <p:cNvPr id="5" name="Picture 4">
            <a:extLst>
              <a:ext uri="{FF2B5EF4-FFF2-40B4-BE49-F238E27FC236}">
                <a16:creationId xmlns:a16="http://schemas.microsoft.com/office/drawing/2014/main" id="{C80BA23D-FED6-E870-6548-D1D6018F97C2}"/>
              </a:ext>
            </a:extLst>
          </p:cNvPr>
          <p:cNvPicPr>
            <a:picLocks noChangeAspect="1"/>
          </p:cNvPicPr>
          <p:nvPr/>
        </p:nvPicPr>
        <p:blipFill>
          <a:blip r:embed="rId2"/>
          <a:stretch>
            <a:fillRect/>
          </a:stretch>
        </p:blipFill>
        <p:spPr>
          <a:xfrm>
            <a:off x="444365" y="6133518"/>
            <a:ext cx="4290195" cy="724482"/>
          </a:xfrm>
          <a:prstGeom prst="rect">
            <a:avLst/>
          </a:prstGeom>
        </p:spPr>
      </p:pic>
      <p:pic>
        <p:nvPicPr>
          <p:cNvPr id="6" name="Picture 5">
            <a:extLst>
              <a:ext uri="{FF2B5EF4-FFF2-40B4-BE49-F238E27FC236}">
                <a16:creationId xmlns:a16="http://schemas.microsoft.com/office/drawing/2014/main" id="{AB5071F6-D58E-B674-B800-05723FC973F7}"/>
              </a:ext>
            </a:extLst>
          </p:cNvPr>
          <p:cNvPicPr>
            <a:picLocks noChangeAspect="1"/>
          </p:cNvPicPr>
          <p:nvPr/>
        </p:nvPicPr>
        <p:blipFill rotWithShape="1">
          <a:blip r:embed="rId3"/>
          <a:srcRect b="62018"/>
          <a:stretch/>
        </p:blipFill>
        <p:spPr>
          <a:xfrm>
            <a:off x="485113" y="3252613"/>
            <a:ext cx="4753638" cy="1230221"/>
          </a:xfrm>
          <a:prstGeom prst="rect">
            <a:avLst/>
          </a:prstGeom>
        </p:spPr>
      </p:pic>
      <p:sp>
        <p:nvSpPr>
          <p:cNvPr id="7" name="Cloud 6">
            <a:extLst>
              <a:ext uri="{FF2B5EF4-FFF2-40B4-BE49-F238E27FC236}">
                <a16:creationId xmlns:a16="http://schemas.microsoft.com/office/drawing/2014/main" id="{CF6F7A49-855F-5797-53D0-7F99F59BD5AA}"/>
              </a:ext>
            </a:extLst>
          </p:cNvPr>
          <p:cNvSpPr/>
          <p:nvPr/>
        </p:nvSpPr>
        <p:spPr>
          <a:xfrm>
            <a:off x="5492936" y="3238151"/>
            <a:ext cx="4290195" cy="2880905"/>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dirty="0"/>
              <a:t>The actual figure is </a:t>
            </a:r>
          </a:p>
          <a:p>
            <a:pPr algn="ctr"/>
            <a:r>
              <a:rPr lang="en-GB" sz="2800" dirty="0"/>
              <a:t>128 items!</a:t>
            </a:r>
          </a:p>
        </p:txBody>
      </p:sp>
    </p:spTree>
    <p:extLst>
      <p:ext uri="{BB962C8B-B14F-4D97-AF65-F5344CB8AC3E}">
        <p14:creationId xmlns:p14="http://schemas.microsoft.com/office/powerpoint/2010/main" val="1412397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ppt_x"/>
                                          </p:val>
                                        </p:tav>
                                        <p:tav tm="100000">
                                          <p:val>
                                            <p:strVal val="#ppt_x"/>
                                          </p:val>
                                        </p:tav>
                                      </p:tavLst>
                                    </p:anim>
                                    <p:anim calcmode="lin" valueType="num">
                                      <p:cBhvr additive="base">
                                        <p:cTn id="13"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2ADB9-2AEB-0052-B8DC-06FBFCEE73CF}"/>
              </a:ext>
            </a:extLst>
          </p:cNvPr>
          <p:cNvSpPr>
            <a:spLocks noGrp="1"/>
          </p:cNvSpPr>
          <p:nvPr>
            <p:ph type="title"/>
          </p:nvPr>
        </p:nvSpPr>
        <p:spPr>
          <a:xfrm>
            <a:off x="360612" y="414141"/>
            <a:ext cx="8596668" cy="1320800"/>
          </a:xfrm>
        </p:spPr>
        <p:txBody>
          <a:bodyPr/>
          <a:lstStyle/>
          <a:p>
            <a:r>
              <a:rPr lang="en-GB" dirty="0"/>
              <a:t>Fact or Fake News? </a:t>
            </a:r>
          </a:p>
        </p:txBody>
      </p:sp>
      <p:sp>
        <p:nvSpPr>
          <p:cNvPr id="3" name="Content Placeholder 2">
            <a:extLst>
              <a:ext uri="{FF2B5EF4-FFF2-40B4-BE49-F238E27FC236}">
                <a16:creationId xmlns:a16="http://schemas.microsoft.com/office/drawing/2014/main" id="{D765BADC-74CF-F915-7146-5845A461B446}"/>
              </a:ext>
            </a:extLst>
          </p:cNvPr>
          <p:cNvSpPr>
            <a:spLocks noGrp="1"/>
          </p:cNvSpPr>
          <p:nvPr>
            <p:ph idx="1"/>
          </p:nvPr>
        </p:nvSpPr>
        <p:spPr>
          <a:xfrm>
            <a:off x="-254846" y="1298259"/>
            <a:ext cx="8596668" cy="3008311"/>
          </a:xfrm>
        </p:spPr>
        <p:txBody>
          <a:bodyPr>
            <a:normAutofit/>
          </a:bodyPr>
          <a:lstStyle/>
          <a:p>
            <a:pPr marL="0" indent="0" algn="ctr">
              <a:buNone/>
            </a:pPr>
            <a:r>
              <a:rPr lang="en-GB" sz="3600" dirty="0"/>
              <a:t>China is the second biggest producer of plastic waste per person in the world, behind America.</a:t>
            </a:r>
          </a:p>
        </p:txBody>
      </p:sp>
      <p:pic>
        <p:nvPicPr>
          <p:cNvPr id="5" name="Picture 4">
            <a:extLst>
              <a:ext uri="{FF2B5EF4-FFF2-40B4-BE49-F238E27FC236}">
                <a16:creationId xmlns:a16="http://schemas.microsoft.com/office/drawing/2014/main" id="{C80BA23D-FED6-E870-6548-D1D6018F97C2}"/>
              </a:ext>
            </a:extLst>
          </p:cNvPr>
          <p:cNvPicPr>
            <a:picLocks noChangeAspect="1"/>
          </p:cNvPicPr>
          <p:nvPr/>
        </p:nvPicPr>
        <p:blipFill>
          <a:blip r:embed="rId3"/>
          <a:stretch>
            <a:fillRect/>
          </a:stretch>
        </p:blipFill>
        <p:spPr>
          <a:xfrm>
            <a:off x="444365" y="6133518"/>
            <a:ext cx="4290195" cy="724482"/>
          </a:xfrm>
          <a:prstGeom prst="rect">
            <a:avLst/>
          </a:prstGeom>
        </p:spPr>
      </p:pic>
      <p:pic>
        <p:nvPicPr>
          <p:cNvPr id="6" name="Picture 5">
            <a:extLst>
              <a:ext uri="{FF2B5EF4-FFF2-40B4-BE49-F238E27FC236}">
                <a16:creationId xmlns:a16="http://schemas.microsoft.com/office/drawing/2014/main" id="{AB5071F6-D58E-B674-B800-05723FC973F7}"/>
              </a:ext>
            </a:extLst>
          </p:cNvPr>
          <p:cNvPicPr>
            <a:picLocks noChangeAspect="1"/>
          </p:cNvPicPr>
          <p:nvPr/>
        </p:nvPicPr>
        <p:blipFill rotWithShape="1">
          <a:blip r:embed="rId4"/>
          <a:srcRect b="62018"/>
          <a:stretch/>
        </p:blipFill>
        <p:spPr>
          <a:xfrm>
            <a:off x="485113" y="3252613"/>
            <a:ext cx="4753638" cy="1230221"/>
          </a:xfrm>
          <a:prstGeom prst="rect">
            <a:avLst/>
          </a:prstGeom>
        </p:spPr>
      </p:pic>
      <p:sp>
        <p:nvSpPr>
          <p:cNvPr id="7" name="Cloud 6">
            <a:extLst>
              <a:ext uri="{FF2B5EF4-FFF2-40B4-BE49-F238E27FC236}">
                <a16:creationId xmlns:a16="http://schemas.microsoft.com/office/drawing/2014/main" id="{CF6F7A49-855F-5797-53D0-7F99F59BD5AA}"/>
              </a:ext>
            </a:extLst>
          </p:cNvPr>
          <p:cNvSpPr/>
          <p:nvPr/>
        </p:nvSpPr>
        <p:spPr>
          <a:xfrm>
            <a:off x="5492936" y="3238151"/>
            <a:ext cx="4290195" cy="2880905"/>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dirty="0"/>
              <a:t>The 2</a:t>
            </a:r>
            <a:r>
              <a:rPr lang="en-GB" sz="2800" baseline="30000" dirty="0"/>
              <a:t>nd</a:t>
            </a:r>
            <a:r>
              <a:rPr lang="en-GB" sz="2800" dirty="0"/>
              <a:t> biggest producer is the UK!</a:t>
            </a:r>
          </a:p>
        </p:txBody>
      </p:sp>
      <p:pic>
        <p:nvPicPr>
          <p:cNvPr id="1026" name="Picture 2">
            <a:extLst>
              <a:ext uri="{FF2B5EF4-FFF2-40B4-BE49-F238E27FC236}">
                <a16:creationId xmlns:a16="http://schemas.microsoft.com/office/drawing/2014/main" id="{A41C3000-6C2E-0479-D452-D76BF21B12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43785" y="142665"/>
            <a:ext cx="3893706" cy="2537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174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ppt_x"/>
                                          </p:val>
                                        </p:tav>
                                        <p:tav tm="100000">
                                          <p:val>
                                            <p:strVal val="#ppt_x"/>
                                          </p:val>
                                        </p:tav>
                                      </p:tavLst>
                                    </p:anim>
                                    <p:anim calcmode="lin" valueType="num">
                                      <p:cBhvr additive="base">
                                        <p:cTn id="13"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2ADB9-2AEB-0052-B8DC-06FBFCEE73CF}"/>
              </a:ext>
            </a:extLst>
          </p:cNvPr>
          <p:cNvSpPr>
            <a:spLocks noGrp="1"/>
          </p:cNvSpPr>
          <p:nvPr>
            <p:ph type="title"/>
          </p:nvPr>
        </p:nvSpPr>
        <p:spPr>
          <a:xfrm>
            <a:off x="360612" y="414141"/>
            <a:ext cx="8596668" cy="1320800"/>
          </a:xfrm>
        </p:spPr>
        <p:txBody>
          <a:bodyPr/>
          <a:lstStyle/>
          <a:p>
            <a:r>
              <a:rPr lang="en-GB" dirty="0"/>
              <a:t>Fact or Fake News? </a:t>
            </a:r>
          </a:p>
        </p:txBody>
      </p:sp>
      <p:sp>
        <p:nvSpPr>
          <p:cNvPr id="3" name="Content Placeholder 2">
            <a:extLst>
              <a:ext uri="{FF2B5EF4-FFF2-40B4-BE49-F238E27FC236}">
                <a16:creationId xmlns:a16="http://schemas.microsoft.com/office/drawing/2014/main" id="{D765BADC-74CF-F915-7146-5845A461B446}"/>
              </a:ext>
            </a:extLst>
          </p:cNvPr>
          <p:cNvSpPr>
            <a:spLocks noGrp="1"/>
          </p:cNvSpPr>
          <p:nvPr>
            <p:ph idx="1"/>
          </p:nvPr>
        </p:nvSpPr>
        <p:spPr>
          <a:xfrm>
            <a:off x="764329" y="1584009"/>
            <a:ext cx="8596668" cy="3008311"/>
          </a:xfrm>
        </p:spPr>
        <p:txBody>
          <a:bodyPr>
            <a:normAutofit/>
          </a:bodyPr>
          <a:lstStyle/>
          <a:p>
            <a:pPr marL="0" indent="0" algn="ctr">
              <a:buNone/>
            </a:pPr>
            <a:r>
              <a:rPr lang="en-GB" sz="3600" dirty="0"/>
              <a:t>Globally, 91% of waste plastic is </a:t>
            </a:r>
            <a:r>
              <a:rPr lang="en-GB" sz="3600" b="1" dirty="0"/>
              <a:t>NOT</a:t>
            </a:r>
            <a:r>
              <a:rPr lang="en-GB" sz="3600" dirty="0"/>
              <a:t> recycled. </a:t>
            </a:r>
          </a:p>
        </p:txBody>
      </p:sp>
      <p:pic>
        <p:nvPicPr>
          <p:cNvPr id="5" name="Picture 4">
            <a:extLst>
              <a:ext uri="{FF2B5EF4-FFF2-40B4-BE49-F238E27FC236}">
                <a16:creationId xmlns:a16="http://schemas.microsoft.com/office/drawing/2014/main" id="{C80BA23D-FED6-E870-6548-D1D6018F97C2}"/>
              </a:ext>
            </a:extLst>
          </p:cNvPr>
          <p:cNvPicPr>
            <a:picLocks noChangeAspect="1"/>
          </p:cNvPicPr>
          <p:nvPr/>
        </p:nvPicPr>
        <p:blipFill>
          <a:blip r:embed="rId2"/>
          <a:stretch>
            <a:fillRect/>
          </a:stretch>
        </p:blipFill>
        <p:spPr>
          <a:xfrm>
            <a:off x="444365" y="6133518"/>
            <a:ext cx="4290195" cy="724482"/>
          </a:xfrm>
          <a:prstGeom prst="rect">
            <a:avLst/>
          </a:prstGeom>
        </p:spPr>
      </p:pic>
      <p:pic>
        <p:nvPicPr>
          <p:cNvPr id="10" name="Picture 9">
            <a:extLst>
              <a:ext uri="{FF2B5EF4-FFF2-40B4-BE49-F238E27FC236}">
                <a16:creationId xmlns:a16="http://schemas.microsoft.com/office/drawing/2014/main" id="{B5480E20-DBC7-5A88-386D-E2429F18A826}"/>
              </a:ext>
            </a:extLst>
          </p:cNvPr>
          <p:cNvPicPr>
            <a:picLocks noChangeAspect="1"/>
          </p:cNvPicPr>
          <p:nvPr/>
        </p:nvPicPr>
        <p:blipFill>
          <a:blip r:embed="rId3"/>
          <a:stretch>
            <a:fillRect/>
          </a:stretch>
        </p:blipFill>
        <p:spPr>
          <a:xfrm>
            <a:off x="3279715" y="3132522"/>
            <a:ext cx="3329707" cy="1486931"/>
          </a:xfrm>
          <a:prstGeom prst="rect">
            <a:avLst/>
          </a:prstGeom>
        </p:spPr>
      </p:pic>
    </p:spTree>
    <p:extLst>
      <p:ext uri="{BB962C8B-B14F-4D97-AF65-F5344CB8AC3E}">
        <p14:creationId xmlns:p14="http://schemas.microsoft.com/office/powerpoint/2010/main" val="343038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2ADB9-2AEB-0052-B8DC-06FBFCEE73CF}"/>
              </a:ext>
            </a:extLst>
          </p:cNvPr>
          <p:cNvSpPr>
            <a:spLocks noGrp="1"/>
          </p:cNvSpPr>
          <p:nvPr>
            <p:ph type="title"/>
          </p:nvPr>
        </p:nvSpPr>
        <p:spPr>
          <a:xfrm>
            <a:off x="360612" y="414141"/>
            <a:ext cx="8596668" cy="1320800"/>
          </a:xfrm>
        </p:spPr>
        <p:txBody>
          <a:bodyPr/>
          <a:lstStyle/>
          <a:p>
            <a:r>
              <a:rPr lang="en-GB" dirty="0"/>
              <a:t>Fact or Fake News? </a:t>
            </a:r>
          </a:p>
        </p:txBody>
      </p:sp>
      <p:sp>
        <p:nvSpPr>
          <p:cNvPr id="3" name="Content Placeholder 2">
            <a:extLst>
              <a:ext uri="{FF2B5EF4-FFF2-40B4-BE49-F238E27FC236}">
                <a16:creationId xmlns:a16="http://schemas.microsoft.com/office/drawing/2014/main" id="{D765BADC-74CF-F915-7146-5845A461B446}"/>
              </a:ext>
            </a:extLst>
          </p:cNvPr>
          <p:cNvSpPr>
            <a:spLocks noGrp="1"/>
          </p:cNvSpPr>
          <p:nvPr>
            <p:ph idx="1"/>
          </p:nvPr>
        </p:nvSpPr>
        <p:spPr>
          <a:xfrm>
            <a:off x="764329" y="1584009"/>
            <a:ext cx="8596668" cy="3008311"/>
          </a:xfrm>
        </p:spPr>
        <p:txBody>
          <a:bodyPr>
            <a:normAutofit/>
          </a:bodyPr>
          <a:lstStyle/>
          <a:p>
            <a:pPr marL="0" indent="0" algn="ctr">
              <a:buNone/>
            </a:pPr>
            <a:r>
              <a:rPr lang="en-GB" sz="3600" dirty="0"/>
              <a:t>A rubbish truck’s worth of plastic gets dumped into the ocean </a:t>
            </a:r>
            <a:r>
              <a:rPr lang="en-GB" sz="3600" b="1" dirty="0"/>
              <a:t>every hour. </a:t>
            </a:r>
          </a:p>
        </p:txBody>
      </p:sp>
      <p:pic>
        <p:nvPicPr>
          <p:cNvPr id="5" name="Picture 4">
            <a:extLst>
              <a:ext uri="{FF2B5EF4-FFF2-40B4-BE49-F238E27FC236}">
                <a16:creationId xmlns:a16="http://schemas.microsoft.com/office/drawing/2014/main" id="{C80BA23D-FED6-E870-6548-D1D6018F97C2}"/>
              </a:ext>
            </a:extLst>
          </p:cNvPr>
          <p:cNvPicPr>
            <a:picLocks noChangeAspect="1"/>
          </p:cNvPicPr>
          <p:nvPr/>
        </p:nvPicPr>
        <p:blipFill>
          <a:blip r:embed="rId2"/>
          <a:stretch>
            <a:fillRect/>
          </a:stretch>
        </p:blipFill>
        <p:spPr>
          <a:xfrm>
            <a:off x="444365" y="6133518"/>
            <a:ext cx="4290195" cy="724482"/>
          </a:xfrm>
          <a:prstGeom prst="rect">
            <a:avLst/>
          </a:prstGeom>
        </p:spPr>
      </p:pic>
      <p:pic>
        <p:nvPicPr>
          <p:cNvPr id="6" name="Picture 5">
            <a:extLst>
              <a:ext uri="{FF2B5EF4-FFF2-40B4-BE49-F238E27FC236}">
                <a16:creationId xmlns:a16="http://schemas.microsoft.com/office/drawing/2014/main" id="{AB5071F6-D58E-B674-B800-05723FC973F7}"/>
              </a:ext>
            </a:extLst>
          </p:cNvPr>
          <p:cNvPicPr>
            <a:picLocks noChangeAspect="1"/>
          </p:cNvPicPr>
          <p:nvPr/>
        </p:nvPicPr>
        <p:blipFill rotWithShape="1">
          <a:blip r:embed="rId3"/>
          <a:srcRect b="62018"/>
          <a:stretch/>
        </p:blipFill>
        <p:spPr>
          <a:xfrm>
            <a:off x="485113" y="3252613"/>
            <a:ext cx="4753638" cy="1230221"/>
          </a:xfrm>
          <a:prstGeom prst="rect">
            <a:avLst/>
          </a:prstGeom>
        </p:spPr>
      </p:pic>
      <p:sp>
        <p:nvSpPr>
          <p:cNvPr id="7" name="Cloud 6">
            <a:extLst>
              <a:ext uri="{FF2B5EF4-FFF2-40B4-BE49-F238E27FC236}">
                <a16:creationId xmlns:a16="http://schemas.microsoft.com/office/drawing/2014/main" id="{CF6F7A49-855F-5797-53D0-7F99F59BD5AA}"/>
              </a:ext>
            </a:extLst>
          </p:cNvPr>
          <p:cNvSpPr/>
          <p:nvPr/>
        </p:nvSpPr>
        <p:spPr>
          <a:xfrm>
            <a:off x="5700015" y="3151867"/>
            <a:ext cx="4290195" cy="2880905"/>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dirty="0"/>
              <a:t>It is actually </a:t>
            </a:r>
            <a:r>
              <a:rPr lang="en-GB" sz="2800" b="1" dirty="0"/>
              <a:t>EVERY SINGLE MINUTE!</a:t>
            </a:r>
          </a:p>
        </p:txBody>
      </p:sp>
      <p:pic>
        <p:nvPicPr>
          <p:cNvPr id="8" name="Picture 7">
            <a:extLst>
              <a:ext uri="{FF2B5EF4-FFF2-40B4-BE49-F238E27FC236}">
                <a16:creationId xmlns:a16="http://schemas.microsoft.com/office/drawing/2014/main" id="{E175E986-97D6-D3EA-678F-7E834729CCB0}"/>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11200"/>
                    </a14:imgEffect>
                  </a14:imgLayer>
                </a14:imgProps>
              </a:ext>
            </a:extLst>
          </a:blip>
          <a:stretch>
            <a:fillRect/>
          </a:stretch>
        </p:blipFill>
        <p:spPr>
          <a:xfrm>
            <a:off x="9990210" y="57009"/>
            <a:ext cx="2095044" cy="1527000"/>
          </a:xfrm>
          <a:prstGeom prst="rect">
            <a:avLst/>
          </a:prstGeom>
        </p:spPr>
      </p:pic>
    </p:spTree>
    <p:extLst>
      <p:ext uri="{BB962C8B-B14F-4D97-AF65-F5344CB8AC3E}">
        <p14:creationId xmlns:p14="http://schemas.microsoft.com/office/powerpoint/2010/main" val="791043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ppt_x"/>
                                          </p:val>
                                        </p:tav>
                                        <p:tav tm="100000">
                                          <p:val>
                                            <p:strVal val="#ppt_x"/>
                                          </p:val>
                                        </p:tav>
                                      </p:tavLst>
                                    </p:anim>
                                    <p:anim calcmode="lin" valueType="num">
                                      <p:cBhvr additive="base">
                                        <p:cTn id="13"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2ADB9-2AEB-0052-B8DC-06FBFCEE73CF}"/>
              </a:ext>
            </a:extLst>
          </p:cNvPr>
          <p:cNvSpPr>
            <a:spLocks noGrp="1"/>
          </p:cNvSpPr>
          <p:nvPr>
            <p:ph type="title"/>
          </p:nvPr>
        </p:nvSpPr>
        <p:spPr>
          <a:xfrm>
            <a:off x="360612" y="414141"/>
            <a:ext cx="8596668" cy="1320800"/>
          </a:xfrm>
        </p:spPr>
        <p:txBody>
          <a:bodyPr/>
          <a:lstStyle/>
          <a:p>
            <a:r>
              <a:rPr lang="en-GB" dirty="0"/>
              <a:t>Fact or Fake News? </a:t>
            </a:r>
          </a:p>
        </p:txBody>
      </p:sp>
      <p:sp>
        <p:nvSpPr>
          <p:cNvPr id="3" name="Content Placeholder 2">
            <a:extLst>
              <a:ext uri="{FF2B5EF4-FFF2-40B4-BE49-F238E27FC236}">
                <a16:creationId xmlns:a16="http://schemas.microsoft.com/office/drawing/2014/main" id="{D765BADC-74CF-F915-7146-5845A461B446}"/>
              </a:ext>
            </a:extLst>
          </p:cNvPr>
          <p:cNvSpPr>
            <a:spLocks noGrp="1"/>
          </p:cNvSpPr>
          <p:nvPr>
            <p:ph idx="1"/>
          </p:nvPr>
        </p:nvSpPr>
        <p:spPr>
          <a:xfrm>
            <a:off x="764329" y="1584009"/>
            <a:ext cx="8596668" cy="3008311"/>
          </a:xfrm>
        </p:spPr>
        <p:txBody>
          <a:bodyPr>
            <a:normAutofit/>
          </a:bodyPr>
          <a:lstStyle/>
          <a:p>
            <a:pPr marL="0" indent="0" algn="ctr">
              <a:buNone/>
            </a:pPr>
            <a:r>
              <a:rPr lang="en-GB" sz="3600" dirty="0"/>
              <a:t>More than 1,000,000 sea birds and 100,000 marine mammals (including whales and dolphins) die from plastic pollution every year.</a:t>
            </a:r>
          </a:p>
        </p:txBody>
      </p:sp>
      <p:pic>
        <p:nvPicPr>
          <p:cNvPr id="5" name="Picture 4">
            <a:extLst>
              <a:ext uri="{FF2B5EF4-FFF2-40B4-BE49-F238E27FC236}">
                <a16:creationId xmlns:a16="http://schemas.microsoft.com/office/drawing/2014/main" id="{C80BA23D-FED6-E870-6548-D1D6018F97C2}"/>
              </a:ext>
            </a:extLst>
          </p:cNvPr>
          <p:cNvPicPr>
            <a:picLocks noChangeAspect="1"/>
          </p:cNvPicPr>
          <p:nvPr/>
        </p:nvPicPr>
        <p:blipFill>
          <a:blip r:embed="rId2"/>
          <a:stretch>
            <a:fillRect/>
          </a:stretch>
        </p:blipFill>
        <p:spPr>
          <a:xfrm>
            <a:off x="444365" y="6374916"/>
            <a:ext cx="2860695" cy="483083"/>
          </a:xfrm>
          <a:prstGeom prst="rect">
            <a:avLst/>
          </a:prstGeom>
        </p:spPr>
      </p:pic>
      <p:pic>
        <p:nvPicPr>
          <p:cNvPr id="10" name="Picture 9">
            <a:extLst>
              <a:ext uri="{FF2B5EF4-FFF2-40B4-BE49-F238E27FC236}">
                <a16:creationId xmlns:a16="http://schemas.microsoft.com/office/drawing/2014/main" id="{B5480E20-DBC7-5A88-386D-E2429F18A826}"/>
              </a:ext>
            </a:extLst>
          </p:cNvPr>
          <p:cNvPicPr>
            <a:picLocks noChangeAspect="1"/>
          </p:cNvPicPr>
          <p:nvPr/>
        </p:nvPicPr>
        <p:blipFill>
          <a:blip r:embed="rId3"/>
          <a:stretch>
            <a:fillRect/>
          </a:stretch>
        </p:blipFill>
        <p:spPr>
          <a:xfrm>
            <a:off x="3397809" y="4275257"/>
            <a:ext cx="3329707" cy="1486931"/>
          </a:xfrm>
          <a:prstGeom prst="rect">
            <a:avLst/>
          </a:prstGeom>
        </p:spPr>
      </p:pic>
      <p:pic>
        <p:nvPicPr>
          <p:cNvPr id="6" name="Picture 5">
            <a:extLst>
              <a:ext uri="{FF2B5EF4-FFF2-40B4-BE49-F238E27FC236}">
                <a16:creationId xmlns:a16="http://schemas.microsoft.com/office/drawing/2014/main" id="{9FDE2EA7-63A8-F4B4-2CB2-ECC33F57E9B3}"/>
              </a:ext>
            </a:extLst>
          </p:cNvPr>
          <p:cNvPicPr>
            <a:picLocks noChangeAspect="1"/>
          </p:cNvPicPr>
          <p:nvPr/>
        </p:nvPicPr>
        <p:blipFill>
          <a:blip r:embed="rId4"/>
          <a:stretch>
            <a:fillRect/>
          </a:stretch>
        </p:blipFill>
        <p:spPr>
          <a:xfrm>
            <a:off x="6885706" y="3927957"/>
            <a:ext cx="2419688" cy="2181529"/>
          </a:xfrm>
          <a:prstGeom prst="rect">
            <a:avLst/>
          </a:prstGeom>
        </p:spPr>
      </p:pic>
      <p:pic>
        <p:nvPicPr>
          <p:cNvPr id="11" name="Picture 10">
            <a:extLst>
              <a:ext uri="{FF2B5EF4-FFF2-40B4-BE49-F238E27FC236}">
                <a16:creationId xmlns:a16="http://schemas.microsoft.com/office/drawing/2014/main" id="{630AA1D6-C27B-C582-5800-64C002C9966C}"/>
              </a:ext>
            </a:extLst>
          </p:cNvPr>
          <p:cNvPicPr>
            <a:picLocks noChangeAspect="1"/>
          </p:cNvPicPr>
          <p:nvPr/>
        </p:nvPicPr>
        <p:blipFill>
          <a:blip r:embed="rId5"/>
          <a:stretch>
            <a:fillRect/>
          </a:stretch>
        </p:blipFill>
        <p:spPr>
          <a:xfrm>
            <a:off x="388762" y="3753658"/>
            <a:ext cx="2442241" cy="2442241"/>
          </a:xfrm>
          <a:prstGeom prst="rect">
            <a:avLst/>
          </a:prstGeom>
        </p:spPr>
      </p:pic>
      <p:pic>
        <p:nvPicPr>
          <p:cNvPr id="8" name="Picture 7">
            <a:extLst>
              <a:ext uri="{FF2B5EF4-FFF2-40B4-BE49-F238E27FC236}">
                <a16:creationId xmlns:a16="http://schemas.microsoft.com/office/drawing/2014/main" id="{1A5584FC-D6EA-1AD0-904B-9CD0B5CD45D9}"/>
              </a:ext>
            </a:extLst>
          </p:cNvPr>
          <p:cNvPicPr>
            <a:picLocks noChangeAspect="1"/>
          </p:cNvPicPr>
          <p:nvPr/>
        </p:nvPicPr>
        <p:blipFill>
          <a:blip r:embed="rId6"/>
          <a:stretch>
            <a:fillRect/>
          </a:stretch>
        </p:blipFill>
        <p:spPr>
          <a:xfrm>
            <a:off x="2651428" y="854665"/>
            <a:ext cx="4822467" cy="4822467"/>
          </a:xfrm>
          <a:prstGeom prst="rect">
            <a:avLst/>
          </a:prstGeom>
        </p:spPr>
      </p:pic>
    </p:spTree>
    <p:extLst>
      <p:ext uri="{BB962C8B-B14F-4D97-AF65-F5344CB8AC3E}">
        <p14:creationId xmlns:p14="http://schemas.microsoft.com/office/powerpoint/2010/main" val="1758161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2ADB9-2AEB-0052-B8DC-06FBFCEE73CF}"/>
              </a:ext>
            </a:extLst>
          </p:cNvPr>
          <p:cNvSpPr>
            <a:spLocks noGrp="1"/>
          </p:cNvSpPr>
          <p:nvPr>
            <p:ph type="title"/>
          </p:nvPr>
        </p:nvSpPr>
        <p:spPr>
          <a:xfrm>
            <a:off x="360612" y="414141"/>
            <a:ext cx="8596668" cy="1320800"/>
          </a:xfrm>
        </p:spPr>
        <p:txBody>
          <a:bodyPr/>
          <a:lstStyle/>
          <a:p>
            <a:r>
              <a:rPr lang="en-GB" dirty="0"/>
              <a:t>Fact or Fake News? </a:t>
            </a:r>
          </a:p>
        </p:txBody>
      </p:sp>
      <p:sp>
        <p:nvSpPr>
          <p:cNvPr id="3" name="Content Placeholder 2">
            <a:extLst>
              <a:ext uri="{FF2B5EF4-FFF2-40B4-BE49-F238E27FC236}">
                <a16:creationId xmlns:a16="http://schemas.microsoft.com/office/drawing/2014/main" id="{D765BADC-74CF-F915-7146-5845A461B446}"/>
              </a:ext>
            </a:extLst>
          </p:cNvPr>
          <p:cNvSpPr>
            <a:spLocks noGrp="1"/>
          </p:cNvSpPr>
          <p:nvPr>
            <p:ph idx="1"/>
          </p:nvPr>
        </p:nvSpPr>
        <p:spPr>
          <a:xfrm>
            <a:off x="764329" y="1584009"/>
            <a:ext cx="8596668" cy="3008311"/>
          </a:xfrm>
        </p:spPr>
        <p:txBody>
          <a:bodyPr>
            <a:normAutofit/>
          </a:bodyPr>
          <a:lstStyle/>
          <a:p>
            <a:pPr marL="0" indent="0" algn="ctr">
              <a:buNone/>
            </a:pPr>
            <a:r>
              <a:rPr lang="en-GB" sz="3600" dirty="0"/>
              <a:t>We eat the equivalent to a 50p sized amount of plastic every week.</a:t>
            </a:r>
            <a:endParaRPr lang="en-GB" sz="3600" b="1" dirty="0"/>
          </a:p>
        </p:txBody>
      </p:sp>
      <p:pic>
        <p:nvPicPr>
          <p:cNvPr id="5" name="Picture 4">
            <a:extLst>
              <a:ext uri="{FF2B5EF4-FFF2-40B4-BE49-F238E27FC236}">
                <a16:creationId xmlns:a16="http://schemas.microsoft.com/office/drawing/2014/main" id="{C80BA23D-FED6-E870-6548-D1D6018F97C2}"/>
              </a:ext>
            </a:extLst>
          </p:cNvPr>
          <p:cNvPicPr>
            <a:picLocks noChangeAspect="1"/>
          </p:cNvPicPr>
          <p:nvPr/>
        </p:nvPicPr>
        <p:blipFill>
          <a:blip r:embed="rId3"/>
          <a:stretch>
            <a:fillRect/>
          </a:stretch>
        </p:blipFill>
        <p:spPr>
          <a:xfrm>
            <a:off x="444365" y="6133518"/>
            <a:ext cx="4290195" cy="724482"/>
          </a:xfrm>
          <a:prstGeom prst="rect">
            <a:avLst/>
          </a:prstGeom>
        </p:spPr>
      </p:pic>
      <p:pic>
        <p:nvPicPr>
          <p:cNvPr id="6" name="Picture 5">
            <a:extLst>
              <a:ext uri="{FF2B5EF4-FFF2-40B4-BE49-F238E27FC236}">
                <a16:creationId xmlns:a16="http://schemas.microsoft.com/office/drawing/2014/main" id="{AB5071F6-D58E-B674-B800-05723FC973F7}"/>
              </a:ext>
            </a:extLst>
          </p:cNvPr>
          <p:cNvPicPr>
            <a:picLocks noChangeAspect="1"/>
          </p:cNvPicPr>
          <p:nvPr/>
        </p:nvPicPr>
        <p:blipFill rotWithShape="1">
          <a:blip r:embed="rId4"/>
          <a:srcRect b="62018"/>
          <a:stretch/>
        </p:blipFill>
        <p:spPr>
          <a:xfrm>
            <a:off x="485113" y="3252613"/>
            <a:ext cx="4753638" cy="1230221"/>
          </a:xfrm>
          <a:prstGeom prst="rect">
            <a:avLst/>
          </a:prstGeom>
        </p:spPr>
      </p:pic>
      <p:sp>
        <p:nvSpPr>
          <p:cNvPr id="7" name="Cloud 6">
            <a:extLst>
              <a:ext uri="{FF2B5EF4-FFF2-40B4-BE49-F238E27FC236}">
                <a16:creationId xmlns:a16="http://schemas.microsoft.com/office/drawing/2014/main" id="{CF6F7A49-855F-5797-53D0-7F99F59BD5AA}"/>
              </a:ext>
            </a:extLst>
          </p:cNvPr>
          <p:cNvSpPr/>
          <p:nvPr/>
        </p:nvSpPr>
        <p:spPr>
          <a:xfrm>
            <a:off x="5700015" y="3151867"/>
            <a:ext cx="4290195" cy="2880905"/>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dirty="0"/>
              <a:t>It is a </a:t>
            </a:r>
            <a:r>
              <a:rPr lang="en-GB" sz="2800" b="1" dirty="0"/>
              <a:t>credit-card sized amount.</a:t>
            </a:r>
          </a:p>
        </p:txBody>
      </p:sp>
      <p:pic>
        <p:nvPicPr>
          <p:cNvPr id="9" name="Picture 8">
            <a:extLst>
              <a:ext uri="{FF2B5EF4-FFF2-40B4-BE49-F238E27FC236}">
                <a16:creationId xmlns:a16="http://schemas.microsoft.com/office/drawing/2014/main" id="{6DAC4C27-C22C-AA39-8BF8-691AC1C5FA79}"/>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8800"/>
                    </a14:imgEffect>
                  </a14:imgLayer>
                </a14:imgProps>
              </a:ext>
            </a:extLst>
          </a:blip>
          <a:stretch>
            <a:fillRect/>
          </a:stretch>
        </p:blipFill>
        <p:spPr>
          <a:xfrm>
            <a:off x="10080464" y="110169"/>
            <a:ext cx="1952111" cy="1712481"/>
          </a:xfrm>
          <a:prstGeom prst="rect">
            <a:avLst/>
          </a:prstGeom>
        </p:spPr>
      </p:pic>
      <p:pic>
        <p:nvPicPr>
          <p:cNvPr id="11" name="Picture 10">
            <a:extLst>
              <a:ext uri="{FF2B5EF4-FFF2-40B4-BE49-F238E27FC236}">
                <a16:creationId xmlns:a16="http://schemas.microsoft.com/office/drawing/2014/main" id="{4AA3F4F1-3010-1743-3288-C2B778662DE3}"/>
              </a:ext>
            </a:extLst>
          </p:cNvPr>
          <p:cNvPicPr>
            <a:picLocks noChangeAspect="1"/>
          </p:cNvPicPr>
          <p:nvPr/>
        </p:nvPicPr>
        <p:blipFill>
          <a:blip r:embed="rId7"/>
          <a:stretch>
            <a:fillRect/>
          </a:stretch>
        </p:blipFill>
        <p:spPr>
          <a:xfrm>
            <a:off x="1418042" y="2928273"/>
            <a:ext cx="3553321" cy="2848373"/>
          </a:xfrm>
          <a:prstGeom prst="rect">
            <a:avLst/>
          </a:prstGeom>
        </p:spPr>
      </p:pic>
      <p:pic>
        <p:nvPicPr>
          <p:cNvPr id="13" name="Picture 12">
            <a:extLst>
              <a:ext uri="{FF2B5EF4-FFF2-40B4-BE49-F238E27FC236}">
                <a16:creationId xmlns:a16="http://schemas.microsoft.com/office/drawing/2014/main" id="{3C841E73-ED7C-C36A-66AC-F65D2EAEF76E}"/>
              </a:ext>
            </a:extLst>
          </p:cNvPr>
          <p:cNvPicPr>
            <a:picLocks noChangeAspect="1"/>
          </p:cNvPicPr>
          <p:nvPr/>
        </p:nvPicPr>
        <p:blipFill>
          <a:blip r:embed="rId8"/>
          <a:stretch>
            <a:fillRect/>
          </a:stretch>
        </p:blipFill>
        <p:spPr>
          <a:xfrm>
            <a:off x="5432627" y="2947325"/>
            <a:ext cx="4134427" cy="2810267"/>
          </a:xfrm>
          <a:prstGeom prst="rect">
            <a:avLst/>
          </a:prstGeom>
        </p:spPr>
      </p:pic>
    </p:spTree>
    <p:extLst>
      <p:ext uri="{BB962C8B-B14F-4D97-AF65-F5344CB8AC3E}">
        <p14:creationId xmlns:p14="http://schemas.microsoft.com/office/powerpoint/2010/main" val="3707892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ppt_x"/>
                                          </p:val>
                                        </p:tav>
                                        <p:tav tm="100000">
                                          <p:val>
                                            <p:strVal val="#ppt_x"/>
                                          </p:val>
                                        </p:tav>
                                      </p:tavLst>
                                    </p:anim>
                                    <p:anim calcmode="lin" valueType="num">
                                      <p:cBhvr additive="base">
                                        <p:cTn id="13"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2ADB9-2AEB-0052-B8DC-06FBFCEE73CF}"/>
              </a:ext>
            </a:extLst>
          </p:cNvPr>
          <p:cNvSpPr>
            <a:spLocks noGrp="1"/>
          </p:cNvSpPr>
          <p:nvPr>
            <p:ph type="title"/>
          </p:nvPr>
        </p:nvSpPr>
        <p:spPr>
          <a:xfrm>
            <a:off x="360612" y="414141"/>
            <a:ext cx="8596668" cy="1320800"/>
          </a:xfrm>
        </p:spPr>
        <p:txBody>
          <a:bodyPr/>
          <a:lstStyle/>
          <a:p>
            <a:r>
              <a:rPr lang="en-GB" dirty="0"/>
              <a:t>Fact or Fake News? </a:t>
            </a:r>
          </a:p>
        </p:txBody>
      </p:sp>
      <p:sp>
        <p:nvSpPr>
          <p:cNvPr id="3" name="Content Placeholder 2">
            <a:extLst>
              <a:ext uri="{FF2B5EF4-FFF2-40B4-BE49-F238E27FC236}">
                <a16:creationId xmlns:a16="http://schemas.microsoft.com/office/drawing/2014/main" id="{D765BADC-74CF-F915-7146-5845A461B446}"/>
              </a:ext>
            </a:extLst>
          </p:cNvPr>
          <p:cNvSpPr>
            <a:spLocks noGrp="1"/>
          </p:cNvSpPr>
          <p:nvPr>
            <p:ph idx="1"/>
          </p:nvPr>
        </p:nvSpPr>
        <p:spPr>
          <a:xfrm>
            <a:off x="764329" y="1584009"/>
            <a:ext cx="8596668" cy="3008311"/>
          </a:xfrm>
        </p:spPr>
        <p:txBody>
          <a:bodyPr>
            <a:normAutofit/>
          </a:bodyPr>
          <a:lstStyle/>
          <a:p>
            <a:pPr marL="0" indent="0" algn="ctr">
              <a:buNone/>
            </a:pPr>
            <a:r>
              <a:rPr lang="en-GB" sz="3600" dirty="0"/>
              <a:t>Brits get through an average of 209 crisp packets per person in a year.</a:t>
            </a:r>
          </a:p>
        </p:txBody>
      </p:sp>
      <p:pic>
        <p:nvPicPr>
          <p:cNvPr id="5" name="Picture 4">
            <a:extLst>
              <a:ext uri="{FF2B5EF4-FFF2-40B4-BE49-F238E27FC236}">
                <a16:creationId xmlns:a16="http://schemas.microsoft.com/office/drawing/2014/main" id="{C80BA23D-FED6-E870-6548-D1D6018F97C2}"/>
              </a:ext>
            </a:extLst>
          </p:cNvPr>
          <p:cNvPicPr>
            <a:picLocks noChangeAspect="1"/>
          </p:cNvPicPr>
          <p:nvPr/>
        </p:nvPicPr>
        <p:blipFill>
          <a:blip r:embed="rId2"/>
          <a:stretch>
            <a:fillRect/>
          </a:stretch>
        </p:blipFill>
        <p:spPr>
          <a:xfrm>
            <a:off x="444365" y="6133518"/>
            <a:ext cx="4290195" cy="724482"/>
          </a:xfrm>
          <a:prstGeom prst="rect">
            <a:avLst/>
          </a:prstGeom>
        </p:spPr>
      </p:pic>
      <p:pic>
        <p:nvPicPr>
          <p:cNvPr id="10" name="Picture 9">
            <a:extLst>
              <a:ext uri="{FF2B5EF4-FFF2-40B4-BE49-F238E27FC236}">
                <a16:creationId xmlns:a16="http://schemas.microsoft.com/office/drawing/2014/main" id="{B5480E20-DBC7-5A88-386D-E2429F18A826}"/>
              </a:ext>
            </a:extLst>
          </p:cNvPr>
          <p:cNvPicPr>
            <a:picLocks noChangeAspect="1"/>
          </p:cNvPicPr>
          <p:nvPr/>
        </p:nvPicPr>
        <p:blipFill>
          <a:blip r:embed="rId3"/>
          <a:stretch>
            <a:fillRect/>
          </a:stretch>
        </p:blipFill>
        <p:spPr>
          <a:xfrm>
            <a:off x="764329" y="3276139"/>
            <a:ext cx="3329707" cy="1486931"/>
          </a:xfrm>
          <a:prstGeom prst="rect">
            <a:avLst/>
          </a:prstGeom>
        </p:spPr>
      </p:pic>
      <p:sp>
        <p:nvSpPr>
          <p:cNvPr id="4" name="Cloud 3">
            <a:extLst>
              <a:ext uri="{FF2B5EF4-FFF2-40B4-BE49-F238E27FC236}">
                <a16:creationId xmlns:a16="http://schemas.microsoft.com/office/drawing/2014/main" id="{8FD11D56-E5AB-80B6-0A97-7F528DE94F50}"/>
              </a:ext>
            </a:extLst>
          </p:cNvPr>
          <p:cNvSpPr/>
          <p:nvPr/>
        </p:nvSpPr>
        <p:spPr>
          <a:xfrm>
            <a:off x="4404162" y="2831592"/>
            <a:ext cx="5152851" cy="3664167"/>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t>Good News: Some companies are now working hard to reduce their plastic waste by using paper packaging where possible. </a:t>
            </a:r>
            <a:endParaRPr lang="en-GB" sz="2400" b="1" dirty="0"/>
          </a:p>
        </p:txBody>
      </p:sp>
      <p:pic>
        <p:nvPicPr>
          <p:cNvPr id="7" name="Picture 6">
            <a:extLst>
              <a:ext uri="{FF2B5EF4-FFF2-40B4-BE49-F238E27FC236}">
                <a16:creationId xmlns:a16="http://schemas.microsoft.com/office/drawing/2014/main" id="{9144774A-5F15-2F95-48AE-2F35129604D7}"/>
              </a:ext>
            </a:extLst>
          </p:cNvPr>
          <p:cNvPicPr>
            <a:picLocks noChangeAspect="1"/>
          </p:cNvPicPr>
          <p:nvPr/>
        </p:nvPicPr>
        <p:blipFill>
          <a:blip r:embed="rId4"/>
          <a:stretch>
            <a:fillRect/>
          </a:stretch>
        </p:blipFill>
        <p:spPr>
          <a:xfrm>
            <a:off x="9099236" y="1672969"/>
            <a:ext cx="2837258" cy="3818660"/>
          </a:xfrm>
          <a:prstGeom prst="rect">
            <a:avLst/>
          </a:prstGeom>
        </p:spPr>
      </p:pic>
    </p:spTree>
    <p:extLst>
      <p:ext uri="{BB962C8B-B14F-4D97-AF65-F5344CB8AC3E}">
        <p14:creationId xmlns:p14="http://schemas.microsoft.com/office/powerpoint/2010/main" val="53045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2ADB9-2AEB-0052-B8DC-06FBFCEE73CF}"/>
              </a:ext>
            </a:extLst>
          </p:cNvPr>
          <p:cNvSpPr>
            <a:spLocks noGrp="1"/>
          </p:cNvSpPr>
          <p:nvPr>
            <p:ph type="title"/>
          </p:nvPr>
        </p:nvSpPr>
        <p:spPr/>
        <p:txBody>
          <a:bodyPr/>
          <a:lstStyle/>
          <a:p>
            <a:r>
              <a:rPr lang="en-GB" dirty="0"/>
              <a:t>Teacher Slides- in class discussion</a:t>
            </a:r>
          </a:p>
        </p:txBody>
      </p:sp>
      <p:sp>
        <p:nvSpPr>
          <p:cNvPr id="3" name="Content Placeholder 2">
            <a:extLst>
              <a:ext uri="{FF2B5EF4-FFF2-40B4-BE49-F238E27FC236}">
                <a16:creationId xmlns:a16="http://schemas.microsoft.com/office/drawing/2014/main" id="{D765BADC-74CF-F915-7146-5845A461B446}"/>
              </a:ext>
            </a:extLst>
          </p:cNvPr>
          <p:cNvSpPr>
            <a:spLocks noGrp="1"/>
          </p:cNvSpPr>
          <p:nvPr>
            <p:ph idx="1"/>
          </p:nvPr>
        </p:nvSpPr>
        <p:spPr>
          <a:xfrm>
            <a:off x="146616" y="1378444"/>
            <a:ext cx="9867717" cy="4464512"/>
          </a:xfrm>
        </p:spPr>
        <p:txBody>
          <a:bodyPr>
            <a:normAutofit/>
          </a:bodyPr>
          <a:lstStyle/>
          <a:p>
            <a:r>
              <a:rPr lang="en-GB" dirty="0"/>
              <a:t>In groups with five whiteboards- children write the five words with one word per board. </a:t>
            </a:r>
          </a:p>
          <a:p>
            <a:pPr lvl="1">
              <a:buFont typeface="Courier New" panose="02070309020205020404" pitchFamily="49" charset="0"/>
              <a:buChar char="o"/>
            </a:pPr>
            <a:r>
              <a:rPr lang="en-GB" dirty="0"/>
              <a:t>Reduce</a:t>
            </a:r>
          </a:p>
          <a:p>
            <a:pPr lvl="1">
              <a:buFont typeface="Courier New" panose="02070309020205020404" pitchFamily="49" charset="0"/>
              <a:buChar char="o"/>
            </a:pPr>
            <a:r>
              <a:rPr lang="en-GB" dirty="0"/>
              <a:t>Recycle</a:t>
            </a:r>
          </a:p>
          <a:p>
            <a:pPr lvl="1">
              <a:buFont typeface="Courier New" panose="02070309020205020404" pitchFamily="49" charset="0"/>
              <a:buChar char="o"/>
            </a:pPr>
            <a:r>
              <a:rPr lang="en-GB" dirty="0"/>
              <a:t>Reuse</a:t>
            </a:r>
          </a:p>
          <a:p>
            <a:pPr lvl="1">
              <a:buFont typeface="Courier New" panose="02070309020205020404" pitchFamily="49" charset="0"/>
              <a:buChar char="o"/>
            </a:pPr>
            <a:r>
              <a:rPr lang="en-GB" dirty="0"/>
              <a:t>Repair/recover </a:t>
            </a:r>
          </a:p>
          <a:p>
            <a:pPr lvl="1">
              <a:buFont typeface="Courier New" panose="02070309020205020404" pitchFamily="49" charset="0"/>
              <a:buChar char="o"/>
            </a:pPr>
            <a:r>
              <a:rPr lang="en-GB" dirty="0"/>
              <a:t>Dispose</a:t>
            </a:r>
          </a:p>
          <a:p>
            <a:r>
              <a:rPr lang="en-GB" dirty="0"/>
              <a:t>This is an inverted pyramid with the best impact at the top and the least impact on the environment at the bottom. </a:t>
            </a:r>
          </a:p>
          <a:p>
            <a:r>
              <a:rPr lang="en-GB" dirty="0"/>
              <a:t>Share the definitions and ensure that the children are fully aware of what they mean and generate some examples of each so that children are clear. For example: repair refurbished electronic devices (phones and consoles) or recovering oil from McDonald’s to refuel their trucks with bio-diesel etc…</a:t>
            </a:r>
          </a:p>
        </p:txBody>
      </p:sp>
      <p:pic>
        <p:nvPicPr>
          <p:cNvPr id="5" name="Picture 4">
            <a:extLst>
              <a:ext uri="{FF2B5EF4-FFF2-40B4-BE49-F238E27FC236}">
                <a16:creationId xmlns:a16="http://schemas.microsoft.com/office/drawing/2014/main" id="{C80BA23D-FED6-E870-6548-D1D6018F97C2}"/>
              </a:ext>
            </a:extLst>
          </p:cNvPr>
          <p:cNvPicPr>
            <a:picLocks noChangeAspect="1"/>
          </p:cNvPicPr>
          <p:nvPr/>
        </p:nvPicPr>
        <p:blipFill>
          <a:blip r:embed="rId2"/>
          <a:stretch>
            <a:fillRect/>
          </a:stretch>
        </p:blipFill>
        <p:spPr>
          <a:xfrm>
            <a:off x="444365" y="6133518"/>
            <a:ext cx="4290195" cy="724482"/>
          </a:xfrm>
          <a:prstGeom prst="rect">
            <a:avLst/>
          </a:prstGeom>
        </p:spPr>
      </p:pic>
    </p:spTree>
    <p:extLst>
      <p:ext uri="{BB962C8B-B14F-4D97-AF65-F5344CB8AC3E}">
        <p14:creationId xmlns:p14="http://schemas.microsoft.com/office/powerpoint/2010/main" val="11650416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2ADB9-2AEB-0052-B8DC-06FBFCEE73CF}"/>
              </a:ext>
            </a:extLst>
          </p:cNvPr>
          <p:cNvSpPr>
            <a:spLocks noGrp="1"/>
          </p:cNvSpPr>
          <p:nvPr>
            <p:ph type="title"/>
          </p:nvPr>
        </p:nvSpPr>
        <p:spPr>
          <a:xfrm>
            <a:off x="107224" y="171770"/>
            <a:ext cx="8596668" cy="724482"/>
          </a:xfrm>
        </p:spPr>
        <p:txBody>
          <a:bodyPr/>
          <a:lstStyle/>
          <a:p>
            <a:r>
              <a:rPr lang="en-GB" dirty="0"/>
              <a:t>Task 3- Waste Hierarchy Pyramid</a:t>
            </a:r>
          </a:p>
        </p:txBody>
      </p:sp>
      <p:pic>
        <p:nvPicPr>
          <p:cNvPr id="5" name="Picture 4">
            <a:extLst>
              <a:ext uri="{FF2B5EF4-FFF2-40B4-BE49-F238E27FC236}">
                <a16:creationId xmlns:a16="http://schemas.microsoft.com/office/drawing/2014/main" id="{C80BA23D-FED6-E870-6548-D1D6018F97C2}"/>
              </a:ext>
            </a:extLst>
          </p:cNvPr>
          <p:cNvPicPr>
            <a:picLocks noChangeAspect="1"/>
          </p:cNvPicPr>
          <p:nvPr/>
        </p:nvPicPr>
        <p:blipFill>
          <a:blip r:embed="rId2"/>
          <a:stretch>
            <a:fillRect/>
          </a:stretch>
        </p:blipFill>
        <p:spPr>
          <a:xfrm>
            <a:off x="9561297" y="6413754"/>
            <a:ext cx="2630703" cy="444245"/>
          </a:xfrm>
          <a:prstGeom prst="rect">
            <a:avLst/>
          </a:prstGeom>
        </p:spPr>
      </p:pic>
      <p:graphicFrame>
        <p:nvGraphicFramePr>
          <p:cNvPr id="7" name="Diagram 6">
            <a:extLst>
              <a:ext uri="{FF2B5EF4-FFF2-40B4-BE49-F238E27FC236}">
                <a16:creationId xmlns:a16="http://schemas.microsoft.com/office/drawing/2014/main" id="{418F718B-6985-53E6-649C-ECA770F61228}"/>
              </a:ext>
            </a:extLst>
          </p:cNvPr>
          <p:cNvGraphicFramePr/>
          <p:nvPr>
            <p:extLst>
              <p:ext uri="{D42A27DB-BD31-4B8C-83A1-F6EECF244321}">
                <p14:modId xmlns:p14="http://schemas.microsoft.com/office/powerpoint/2010/main" val="3599025398"/>
              </p:ext>
            </p:extLst>
          </p:nvPr>
        </p:nvGraphicFramePr>
        <p:xfrm>
          <a:off x="853196" y="995088"/>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a:extLst>
              <a:ext uri="{FF2B5EF4-FFF2-40B4-BE49-F238E27FC236}">
                <a16:creationId xmlns:a16="http://schemas.microsoft.com/office/drawing/2014/main" id="{383D914C-4A16-C2D4-CB6B-7981777D35AB}"/>
              </a:ext>
            </a:extLst>
          </p:cNvPr>
          <p:cNvPicPr>
            <a:picLocks noChangeAspect="1"/>
          </p:cNvPicPr>
          <p:nvPr/>
        </p:nvPicPr>
        <p:blipFill>
          <a:blip r:embed="rId8"/>
          <a:stretch>
            <a:fillRect/>
          </a:stretch>
        </p:blipFill>
        <p:spPr>
          <a:xfrm>
            <a:off x="107224" y="1388126"/>
            <a:ext cx="1015135" cy="4278070"/>
          </a:xfrm>
          <a:prstGeom prst="rect">
            <a:avLst/>
          </a:prstGeom>
        </p:spPr>
      </p:pic>
    </p:spTree>
    <p:extLst>
      <p:ext uri="{BB962C8B-B14F-4D97-AF65-F5344CB8AC3E}">
        <p14:creationId xmlns:p14="http://schemas.microsoft.com/office/powerpoint/2010/main" val="1059908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2ADB9-2AEB-0052-B8DC-06FBFCEE73CF}"/>
              </a:ext>
            </a:extLst>
          </p:cNvPr>
          <p:cNvSpPr>
            <a:spLocks noGrp="1"/>
          </p:cNvSpPr>
          <p:nvPr>
            <p:ph type="title"/>
          </p:nvPr>
        </p:nvSpPr>
        <p:spPr/>
        <p:txBody>
          <a:bodyPr/>
          <a:lstStyle/>
          <a:p>
            <a:r>
              <a:rPr lang="en-GB" dirty="0"/>
              <a:t>Teacher Slides</a:t>
            </a:r>
          </a:p>
        </p:txBody>
      </p:sp>
      <p:sp>
        <p:nvSpPr>
          <p:cNvPr id="3" name="Content Placeholder 2">
            <a:extLst>
              <a:ext uri="{FF2B5EF4-FFF2-40B4-BE49-F238E27FC236}">
                <a16:creationId xmlns:a16="http://schemas.microsoft.com/office/drawing/2014/main" id="{D765BADC-74CF-F915-7146-5845A461B446}"/>
              </a:ext>
            </a:extLst>
          </p:cNvPr>
          <p:cNvSpPr>
            <a:spLocks noGrp="1"/>
          </p:cNvSpPr>
          <p:nvPr>
            <p:ph idx="1"/>
          </p:nvPr>
        </p:nvSpPr>
        <p:spPr>
          <a:xfrm>
            <a:off x="444365" y="1488613"/>
            <a:ext cx="9004436" cy="3880773"/>
          </a:xfrm>
        </p:spPr>
        <p:txBody>
          <a:bodyPr>
            <a:normAutofit/>
          </a:bodyPr>
          <a:lstStyle/>
          <a:p>
            <a:r>
              <a:rPr lang="en-GB" sz="2000" dirty="0"/>
              <a:t>Remember to revisit the ground rules with the children prior to beginning the lesson so they are aware of expectations. </a:t>
            </a:r>
          </a:p>
          <a:p>
            <a:r>
              <a:rPr lang="en-GB" sz="2000" dirty="0"/>
              <a:t>Potential triggers: research indicates that lots of children are experience some eco-anxieties as they are increasingly aware of negative impacts that climate change is having on their world. </a:t>
            </a:r>
          </a:p>
          <a:p>
            <a:r>
              <a:rPr lang="en-GB" sz="2000" dirty="0"/>
              <a:t>They are worried about the impact that this is having on animals and the weather and what this means for their futures. </a:t>
            </a:r>
          </a:p>
          <a:p>
            <a:r>
              <a:rPr lang="en-GB" sz="2000" dirty="0"/>
              <a:t>It is important to remind children that steps are being taken to make changes and that they can be a positive force for change and impact their future too. </a:t>
            </a:r>
          </a:p>
        </p:txBody>
      </p:sp>
      <p:pic>
        <p:nvPicPr>
          <p:cNvPr id="5" name="Picture 4">
            <a:extLst>
              <a:ext uri="{FF2B5EF4-FFF2-40B4-BE49-F238E27FC236}">
                <a16:creationId xmlns:a16="http://schemas.microsoft.com/office/drawing/2014/main" id="{C80BA23D-FED6-E870-6548-D1D6018F97C2}"/>
              </a:ext>
            </a:extLst>
          </p:cNvPr>
          <p:cNvPicPr>
            <a:picLocks noChangeAspect="1"/>
          </p:cNvPicPr>
          <p:nvPr/>
        </p:nvPicPr>
        <p:blipFill>
          <a:blip r:embed="rId2"/>
          <a:stretch>
            <a:fillRect/>
          </a:stretch>
        </p:blipFill>
        <p:spPr>
          <a:xfrm>
            <a:off x="444365" y="6133518"/>
            <a:ext cx="4290195" cy="724482"/>
          </a:xfrm>
          <a:prstGeom prst="rect">
            <a:avLst/>
          </a:prstGeom>
        </p:spPr>
      </p:pic>
    </p:spTree>
    <p:extLst>
      <p:ext uri="{BB962C8B-B14F-4D97-AF65-F5344CB8AC3E}">
        <p14:creationId xmlns:p14="http://schemas.microsoft.com/office/powerpoint/2010/main" val="11790356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DC093D9-DA20-1D77-AC00-0CA6813A93C6}"/>
              </a:ext>
            </a:extLst>
          </p:cNvPr>
          <p:cNvPicPr>
            <a:picLocks noChangeAspect="1"/>
          </p:cNvPicPr>
          <p:nvPr/>
        </p:nvPicPr>
        <p:blipFill rotWithShape="1">
          <a:blip r:embed="rId3"/>
          <a:srcRect b="14558"/>
          <a:stretch/>
        </p:blipFill>
        <p:spPr>
          <a:xfrm>
            <a:off x="8364689" y="0"/>
            <a:ext cx="3553687" cy="2274070"/>
          </a:xfrm>
          <a:prstGeom prst="rect">
            <a:avLst/>
          </a:prstGeom>
        </p:spPr>
      </p:pic>
      <p:sp>
        <p:nvSpPr>
          <p:cNvPr id="2" name="Title 1">
            <a:extLst>
              <a:ext uri="{FF2B5EF4-FFF2-40B4-BE49-F238E27FC236}">
                <a16:creationId xmlns:a16="http://schemas.microsoft.com/office/drawing/2014/main" id="{ED82ADB9-2AEB-0052-B8DC-06FBFCEE73CF}"/>
              </a:ext>
            </a:extLst>
          </p:cNvPr>
          <p:cNvSpPr>
            <a:spLocks noGrp="1"/>
          </p:cNvSpPr>
          <p:nvPr>
            <p:ph type="title"/>
          </p:nvPr>
        </p:nvSpPr>
        <p:spPr>
          <a:xfrm>
            <a:off x="107224" y="171770"/>
            <a:ext cx="8596668" cy="724482"/>
          </a:xfrm>
        </p:spPr>
        <p:txBody>
          <a:bodyPr/>
          <a:lstStyle/>
          <a:p>
            <a:r>
              <a:rPr lang="en-GB" dirty="0"/>
              <a:t>Task 3- Waste Hierarchy Pyramid</a:t>
            </a:r>
          </a:p>
        </p:txBody>
      </p:sp>
      <p:pic>
        <p:nvPicPr>
          <p:cNvPr id="5" name="Picture 4">
            <a:extLst>
              <a:ext uri="{FF2B5EF4-FFF2-40B4-BE49-F238E27FC236}">
                <a16:creationId xmlns:a16="http://schemas.microsoft.com/office/drawing/2014/main" id="{C80BA23D-FED6-E870-6548-D1D6018F97C2}"/>
              </a:ext>
            </a:extLst>
          </p:cNvPr>
          <p:cNvPicPr>
            <a:picLocks noChangeAspect="1"/>
          </p:cNvPicPr>
          <p:nvPr/>
        </p:nvPicPr>
        <p:blipFill>
          <a:blip r:embed="rId4"/>
          <a:stretch>
            <a:fillRect/>
          </a:stretch>
        </p:blipFill>
        <p:spPr>
          <a:xfrm>
            <a:off x="10113484" y="6507001"/>
            <a:ext cx="2078516" cy="350998"/>
          </a:xfrm>
          <a:prstGeom prst="rect">
            <a:avLst/>
          </a:prstGeom>
        </p:spPr>
      </p:pic>
      <p:pic>
        <p:nvPicPr>
          <p:cNvPr id="6" name="Picture 5" descr="Hands holding a white board&#10;&#10;Description automatically generated">
            <a:extLst>
              <a:ext uri="{FF2B5EF4-FFF2-40B4-BE49-F238E27FC236}">
                <a16:creationId xmlns:a16="http://schemas.microsoft.com/office/drawing/2014/main" id="{40C32EEA-4967-EE80-0A32-74D20EF160D9}"/>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07224" y="786083"/>
            <a:ext cx="3430532" cy="1760513"/>
          </a:xfrm>
          <a:prstGeom prst="rect">
            <a:avLst/>
          </a:prstGeom>
        </p:spPr>
      </p:pic>
      <p:pic>
        <p:nvPicPr>
          <p:cNvPr id="9" name="Picture 8">
            <a:extLst>
              <a:ext uri="{FF2B5EF4-FFF2-40B4-BE49-F238E27FC236}">
                <a16:creationId xmlns:a16="http://schemas.microsoft.com/office/drawing/2014/main" id="{383D914C-4A16-C2D4-CB6B-7981777D35AB}"/>
              </a:ext>
            </a:extLst>
          </p:cNvPr>
          <p:cNvPicPr>
            <a:picLocks noChangeAspect="1"/>
          </p:cNvPicPr>
          <p:nvPr/>
        </p:nvPicPr>
        <p:blipFill>
          <a:blip r:embed="rId7"/>
          <a:stretch>
            <a:fillRect/>
          </a:stretch>
        </p:blipFill>
        <p:spPr>
          <a:xfrm>
            <a:off x="11069641" y="2049138"/>
            <a:ext cx="1015135" cy="4278070"/>
          </a:xfrm>
          <a:prstGeom prst="rect">
            <a:avLst/>
          </a:prstGeom>
        </p:spPr>
      </p:pic>
      <p:graphicFrame>
        <p:nvGraphicFramePr>
          <p:cNvPr id="8" name="Table 7">
            <a:extLst>
              <a:ext uri="{FF2B5EF4-FFF2-40B4-BE49-F238E27FC236}">
                <a16:creationId xmlns:a16="http://schemas.microsoft.com/office/drawing/2014/main" id="{F6D80A24-1CD6-A83B-C84C-087428A4FF09}"/>
              </a:ext>
            </a:extLst>
          </p:cNvPr>
          <p:cNvGraphicFramePr>
            <a:graphicFrameLocks noGrp="1"/>
          </p:cNvGraphicFramePr>
          <p:nvPr>
            <p:extLst>
              <p:ext uri="{D42A27DB-BD31-4B8C-83A1-F6EECF244321}">
                <p14:modId xmlns:p14="http://schemas.microsoft.com/office/powerpoint/2010/main" val="63739933"/>
              </p:ext>
            </p:extLst>
          </p:nvPr>
        </p:nvGraphicFramePr>
        <p:xfrm>
          <a:off x="921995" y="2177813"/>
          <a:ext cx="8596668" cy="4425446"/>
        </p:xfrm>
        <a:graphic>
          <a:graphicData uri="http://schemas.openxmlformats.org/drawingml/2006/table">
            <a:tbl>
              <a:tblPr firstRow="1" bandRow="1">
                <a:tableStyleId>{BC89EF96-8CEA-46FF-86C4-4CE0E7609802}</a:tableStyleId>
              </a:tblPr>
              <a:tblGrid>
                <a:gridCol w="2500024">
                  <a:extLst>
                    <a:ext uri="{9D8B030D-6E8A-4147-A177-3AD203B41FA5}">
                      <a16:colId xmlns:a16="http://schemas.microsoft.com/office/drawing/2014/main" val="1073367980"/>
                    </a:ext>
                  </a:extLst>
                </a:gridCol>
                <a:gridCol w="6096644">
                  <a:extLst>
                    <a:ext uri="{9D8B030D-6E8A-4147-A177-3AD203B41FA5}">
                      <a16:colId xmlns:a16="http://schemas.microsoft.com/office/drawing/2014/main" val="1496242693"/>
                    </a:ext>
                  </a:extLst>
                </a:gridCol>
              </a:tblGrid>
              <a:tr h="495558">
                <a:tc>
                  <a:txBody>
                    <a:bodyPr/>
                    <a:lstStyle/>
                    <a:p>
                      <a:r>
                        <a:rPr lang="en-GB" b="1" dirty="0"/>
                        <a:t>Word</a:t>
                      </a:r>
                    </a:p>
                  </a:txBody>
                  <a:tcPr/>
                </a:tc>
                <a:tc>
                  <a:txBody>
                    <a:bodyPr/>
                    <a:lstStyle/>
                    <a:p>
                      <a:r>
                        <a:rPr lang="en-GB" b="1" dirty="0"/>
                        <a:t>Definition</a:t>
                      </a:r>
                    </a:p>
                  </a:txBody>
                  <a:tcPr/>
                </a:tc>
                <a:extLst>
                  <a:ext uri="{0D108BD9-81ED-4DB2-BD59-A6C34878D82A}">
                    <a16:rowId xmlns:a16="http://schemas.microsoft.com/office/drawing/2014/main" val="2877588714"/>
                  </a:ext>
                </a:extLst>
              </a:tr>
              <a:tr h="495558">
                <a:tc>
                  <a:txBody>
                    <a:bodyPr/>
                    <a:lstStyle/>
                    <a:p>
                      <a:r>
                        <a:rPr lang="en-GB" b="1" dirty="0"/>
                        <a:t>Repair/recover</a:t>
                      </a:r>
                    </a:p>
                  </a:txBody>
                  <a:tcPr/>
                </a:tc>
                <a:tc>
                  <a:txBody>
                    <a:bodyPr/>
                    <a:lstStyle/>
                    <a:p>
                      <a:r>
                        <a:rPr lang="en-GB" b="0" dirty="0"/>
                        <a:t>Repair- to mend, refurbish or recondition items. </a:t>
                      </a:r>
                    </a:p>
                    <a:p>
                      <a:r>
                        <a:rPr lang="en-GB" b="0" dirty="0"/>
                        <a:t>Recover- to recover energy from waste and transform into heat, electricity or bio-fuel. </a:t>
                      </a:r>
                    </a:p>
                  </a:txBody>
                  <a:tcPr/>
                </a:tc>
                <a:extLst>
                  <a:ext uri="{0D108BD9-81ED-4DB2-BD59-A6C34878D82A}">
                    <a16:rowId xmlns:a16="http://schemas.microsoft.com/office/drawing/2014/main" val="3240303526"/>
                  </a:ext>
                </a:extLst>
              </a:tr>
              <a:tr h="495558">
                <a:tc>
                  <a:txBody>
                    <a:bodyPr/>
                    <a:lstStyle/>
                    <a:p>
                      <a:r>
                        <a:rPr lang="en-GB" b="1" dirty="0"/>
                        <a:t>Reduce</a:t>
                      </a:r>
                    </a:p>
                  </a:txBody>
                  <a:tcPr/>
                </a:tc>
                <a:tc>
                  <a:txBody>
                    <a:bodyPr/>
                    <a:lstStyle/>
                    <a:p>
                      <a:r>
                        <a:rPr lang="en-GB" dirty="0"/>
                        <a:t> </a:t>
                      </a:r>
                      <a:r>
                        <a:rPr lang="en-GB" b="0" dirty="0"/>
                        <a:t>To use LESS and cut down usage. </a:t>
                      </a:r>
                    </a:p>
                  </a:txBody>
                  <a:tcPr/>
                </a:tc>
                <a:extLst>
                  <a:ext uri="{0D108BD9-81ED-4DB2-BD59-A6C34878D82A}">
                    <a16:rowId xmlns:a16="http://schemas.microsoft.com/office/drawing/2014/main" val="4188969466"/>
                  </a:ext>
                </a:extLst>
              </a:tr>
              <a:tr h="69113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1" dirty="0"/>
                        <a:t>Reuse</a:t>
                      </a:r>
                    </a:p>
                    <a:p>
                      <a:endParaRPr lang="en-GB" b="1" dirty="0"/>
                    </a:p>
                  </a:txBody>
                  <a:tcPr/>
                </a:tc>
                <a:tc>
                  <a:txBody>
                    <a:bodyPr/>
                    <a:lstStyle/>
                    <a:p>
                      <a:r>
                        <a:rPr lang="en-GB" dirty="0"/>
                        <a:t>To use again instead of throwing them away.</a:t>
                      </a:r>
                    </a:p>
                  </a:txBody>
                  <a:tcPr/>
                </a:tc>
                <a:extLst>
                  <a:ext uri="{0D108BD9-81ED-4DB2-BD59-A6C34878D82A}">
                    <a16:rowId xmlns:a16="http://schemas.microsoft.com/office/drawing/2014/main" val="26394471"/>
                  </a:ext>
                </a:extLst>
              </a:tr>
              <a:tr h="598764">
                <a:tc>
                  <a:txBody>
                    <a:bodyPr/>
                    <a:lstStyle/>
                    <a:p>
                      <a:r>
                        <a:rPr lang="en-GB" b="1" dirty="0"/>
                        <a:t>Dispose</a:t>
                      </a:r>
                    </a:p>
                  </a:txBody>
                  <a:tcPr/>
                </a:tc>
                <a:tc>
                  <a:txBody>
                    <a:bodyPr/>
                    <a:lstStyle/>
                    <a:p>
                      <a:r>
                        <a:rPr lang="en-GB" dirty="0"/>
                        <a:t>To throw and get rid of without recycling once all other options are exhausted. Ensuring proper containment and treatment methods when dealing with non-recyclable and hazardous waste. </a:t>
                      </a:r>
                    </a:p>
                  </a:txBody>
                  <a:tcPr/>
                </a:tc>
                <a:extLst>
                  <a:ext uri="{0D108BD9-81ED-4DB2-BD59-A6C34878D82A}">
                    <a16:rowId xmlns:a16="http://schemas.microsoft.com/office/drawing/2014/main" val="3616286733"/>
                  </a:ext>
                </a:extLst>
              </a:tr>
              <a:tr h="598764">
                <a:tc>
                  <a:txBody>
                    <a:bodyPr/>
                    <a:lstStyle/>
                    <a:p>
                      <a:r>
                        <a:rPr lang="en-GB" b="1" dirty="0"/>
                        <a:t>Recycle</a:t>
                      </a:r>
                    </a:p>
                  </a:txBody>
                  <a:tcPr/>
                </a:tc>
                <a:tc>
                  <a:txBody>
                    <a:bodyPr/>
                    <a:lstStyle/>
                    <a:p>
                      <a:r>
                        <a:rPr lang="en-GB" dirty="0"/>
                        <a:t>The process of collecting and processing materials so that they can be turned into new products. </a:t>
                      </a:r>
                    </a:p>
                  </a:txBody>
                  <a:tcPr/>
                </a:tc>
                <a:extLst>
                  <a:ext uri="{0D108BD9-81ED-4DB2-BD59-A6C34878D82A}">
                    <a16:rowId xmlns:a16="http://schemas.microsoft.com/office/drawing/2014/main" val="2311538598"/>
                  </a:ext>
                </a:extLst>
              </a:tr>
            </a:tbl>
          </a:graphicData>
        </a:graphic>
      </p:graphicFrame>
      <p:sp>
        <p:nvSpPr>
          <p:cNvPr id="10" name="TextBox 9">
            <a:extLst>
              <a:ext uri="{FF2B5EF4-FFF2-40B4-BE49-F238E27FC236}">
                <a16:creationId xmlns:a16="http://schemas.microsoft.com/office/drawing/2014/main" id="{661B7279-24D7-292D-FDAE-5D65D7B3484F}"/>
              </a:ext>
            </a:extLst>
          </p:cNvPr>
          <p:cNvSpPr txBox="1"/>
          <p:nvPr/>
        </p:nvSpPr>
        <p:spPr>
          <a:xfrm>
            <a:off x="921995" y="987694"/>
            <a:ext cx="2096626" cy="923330"/>
          </a:xfrm>
          <a:prstGeom prst="rect">
            <a:avLst/>
          </a:prstGeom>
          <a:noFill/>
        </p:spPr>
        <p:txBody>
          <a:bodyPr wrap="square" rtlCol="0">
            <a:spAutoFit/>
          </a:bodyPr>
          <a:lstStyle/>
          <a:p>
            <a:r>
              <a:rPr lang="en-GB" dirty="0"/>
              <a:t>Write JUST the words onto your whiteboards! </a:t>
            </a:r>
            <a:r>
              <a:rPr lang="en-GB" dirty="0">
                <a:sym typeface="Wingdings" panose="05000000000000000000" pitchFamily="2" charset="2"/>
              </a:rPr>
              <a:t></a:t>
            </a:r>
            <a:endParaRPr lang="en-GB" dirty="0"/>
          </a:p>
        </p:txBody>
      </p:sp>
    </p:spTree>
    <p:extLst>
      <p:ext uri="{BB962C8B-B14F-4D97-AF65-F5344CB8AC3E}">
        <p14:creationId xmlns:p14="http://schemas.microsoft.com/office/powerpoint/2010/main" val="22628085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2ADB9-2AEB-0052-B8DC-06FBFCEE73CF}"/>
              </a:ext>
            </a:extLst>
          </p:cNvPr>
          <p:cNvSpPr>
            <a:spLocks noGrp="1"/>
          </p:cNvSpPr>
          <p:nvPr>
            <p:ph type="title"/>
          </p:nvPr>
        </p:nvSpPr>
        <p:spPr>
          <a:xfrm>
            <a:off x="146616" y="146891"/>
            <a:ext cx="9482126" cy="1320800"/>
          </a:xfrm>
        </p:spPr>
        <p:txBody>
          <a:bodyPr/>
          <a:lstStyle/>
          <a:p>
            <a:r>
              <a:rPr lang="en-GB" dirty="0"/>
              <a:t>Teacher Slides- Practical- ideally outside </a:t>
            </a:r>
            <a:r>
              <a:rPr lang="en-GB" sz="2000" dirty="0"/>
              <a:t>(weather permitting)</a:t>
            </a:r>
            <a:endParaRPr lang="en-GB" dirty="0"/>
          </a:p>
        </p:txBody>
      </p:sp>
      <p:sp>
        <p:nvSpPr>
          <p:cNvPr id="3" name="Content Placeholder 2">
            <a:extLst>
              <a:ext uri="{FF2B5EF4-FFF2-40B4-BE49-F238E27FC236}">
                <a16:creationId xmlns:a16="http://schemas.microsoft.com/office/drawing/2014/main" id="{D765BADC-74CF-F915-7146-5845A461B446}"/>
              </a:ext>
            </a:extLst>
          </p:cNvPr>
          <p:cNvSpPr>
            <a:spLocks noGrp="1"/>
          </p:cNvSpPr>
          <p:nvPr>
            <p:ph idx="1"/>
          </p:nvPr>
        </p:nvSpPr>
        <p:spPr>
          <a:xfrm>
            <a:off x="146616" y="1325056"/>
            <a:ext cx="11898768" cy="5099475"/>
          </a:xfrm>
        </p:spPr>
        <p:txBody>
          <a:bodyPr>
            <a:normAutofit lnSpcReduction="10000"/>
          </a:bodyPr>
          <a:lstStyle/>
          <a:p>
            <a:r>
              <a:rPr lang="en-GB" dirty="0"/>
              <a:t>In groups with five whiteboards- children write the five words with one word per board to take outside with them. </a:t>
            </a:r>
          </a:p>
          <a:p>
            <a:r>
              <a:rPr lang="en-GB" dirty="0"/>
              <a:t>Children in their teams/groups to set up two of the same-coloured cones a distance apart (between 10-50m apart- teacher to decide depending on fitness levels). All teams should have the same distance as per the diagram. Whiteboards to be ordered vertically 1-5 with best impact on the environment at the top.</a:t>
            </a:r>
          </a:p>
          <a:p>
            <a:r>
              <a:rPr lang="en-GB" dirty="0"/>
              <a:t>Children to run as a relay and remain in the same order running one at a time. Each child to be responsible for one of the words on a whiteboard. On the first go, children run and place their whiteboard in a chosen vertical order 1-5 where they think it should go. They cannot move another whiteboard. 1 (at the top) = best environmental impact and 5 (at the bottom) = worst environmental impact. </a:t>
            </a:r>
          </a:p>
          <a:p>
            <a:r>
              <a:rPr lang="en-GB" dirty="0"/>
              <a:t>Allow children to continue running in a relay style to swap no more than two boards at a time to amend the order as they individually wish for time (set by the teacher) and remaining in the same relay order. This should promote healthy discussion and teamwork amongst the groups. </a:t>
            </a:r>
          </a:p>
          <a:p>
            <a:r>
              <a:rPr lang="en-GB" dirty="0"/>
              <a:t>Pause the game and allow the children to have 2 minutes to decide on what their final order should be and then complete the relay once more to then put the words the final order. </a:t>
            </a:r>
          </a:p>
          <a:p>
            <a:r>
              <a:rPr lang="en-GB" dirty="0"/>
              <a:t>Decide in the team who will be a spokesperson for sharing why they have placed them in the order and talk it through. </a:t>
            </a:r>
          </a:p>
          <a:p>
            <a:r>
              <a:rPr lang="en-GB" dirty="0"/>
              <a:t>Then return to class and share the pyramid slide. </a:t>
            </a:r>
          </a:p>
          <a:p>
            <a:endParaRPr lang="en-GB" dirty="0"/>
          </a:p>
          <a:p>
            <a:endParaRPr lang="en-GB" dirty="0"/>
          </a:p>
        </p:txBody>
      </p:sp>
      <p:pic>
        <p:nvPicPr>
          <p:cNvPr id="5" name="Picture 4">
            <a:extLst>
              <a:ext uri="{FF2B5EF4-FFF2-40B4-BE49-F238E27FC236}">
                <a16:creationId xmlns:a16="http://schemas.microsoft.com/office/drawing/2014/main" id="{C80BA23D-FED6-E870-6548-D1D6018F97C2}"/>
              </a:ext>
            </a:extLst>
          </p:cNvPr>
          <p:cNvPicPr>
            <a:picLocks noChangeAspect="1"/>
          </p:cNvPicPr>
          <p:nvPr/>
        </p:nvPicPr>
        <p:blipFill>
          <a:blip r:embed="rId2"/>
          <a:stretch>
            <a:fillRect/>
          </a:stretch>
        </p:blipFill>
        <p:spPr>
          <a:xfrm>
            <a:off x="8780461" y="6281896"/>
            <a:ext cx="3411539" cy="576104"/>
          </a:xfrm>
          <a:prstGeom prst="rect">
            <a:avLst/>
          </a:prstGeom>
        </p:spPr>
      </p:pic>
    </p:spTree>
    <p:extLst>
      <p:ext uri="{BB962C8B-B14F-4D97-AF65-F5344CB8AC3E}">
        <p14:creationId xmlns:p14="http://schemas.microsoft.com/office/powerpoint/2010/main" val="41195202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2ADB9-2AEB-0052-B8DC-06FBFCEE73CF}"/>
              </a:ext>
            </a:extLst>
          </p:cNvPr>
          <p:cNvSpPr>
            <a:spLocks noGrp="1"/>
          </p:cNvSpPr>
          <p:nvPr>
            <p:ph type="title"/>
          </p:nvPr>
        </p:nvSpPr>
        <p:spPr>
          <a:xfrm>
            <a:off x="9557202" y="56081"/>
            <a:ext cx="2644050" cy="1203736"/>
          </a:xfrm>
          <a:solidFill>
            <a:srgbClr val="FFFFBD"/>
          </a:solidFill>
        </p:spPr>
        <p:txBody>
          <a:bodyPr>
            <a:normAutofit/>
          </a:bodyPr>
          <a:lstStyle/>
          <a:p>
            <a:r>
              <a:rPr lang="en-GB" dirty="0"/>
              <a:t>Task 3- Practical</a:t>
            </a:r>
          </a:p>
        </p:txBody>
      </p:sp>
      <p:pic>
        <p:nvPicPr>
          <p:cNvPr id="5" name="Picture 4">
            <a:extLst>
              <a:ext uri="{FF2B5EF4-FFF2-40B4-BE49-F238E27FC236}">
                <a16:creationId xmlns:a16="http://schemas.microsoft.com/office/drawing/2014/main" id="{C80BA23D-FED6-E870-6548-D1D6018F97C2}"/>
              </a:ext>
            </a:extLst>
          </p:cNvPr>
          <p:cNvPicPr>
            <a:picLocks noChangeAspect="1"/>
          </p:cNvPicPr>
          <p:nvPr/>
        </p:nvPicPr>
        <p:blipFill>
          <a:blip r:embed="rId2"/>
          <a:stretch>
            <a:fillRect/>
          </a:stretch>
        </p:blipFill>
        <p:spPr>
          <a:xfrm>
            <a:off x="10181539" y="6518495"/>
            <a:ext cx="2010461" cy="339505"/>
          </a:xfrm>
          <a:prstGeom prst="rect">
            <a:avLst/>
          </a:prstGeom>
        </p:spPr>
      </p:pic>
      <p:sp>
        <p:nvSpPr>
          <p:cNvPr id="8" name="Smiley Face 7">
            <a:extLst>
              <a:ext uri="{FF2B5EF4-FFF2-40B4-BE49-F238E27FC236}">
                <a16:creationId xmlns:a16="http://schemas.microsoft.com/office/drawing/2014/main" id="{F5D28148-7C3C-332D-04C0-B4A36AD151AD}"/>
              </a:ext>
            </a:extLst>
          </p:cNvPr>
          <p:cNvSpPr/>
          <p:nvPr/>
        </p:nvSpPr>
        <p:spPr>
          <a:xfrm>
            <a:off x="1156483" y="6201537"/>
            <a:ext cx="319489" cy="319489"/>
          </a:xfrm>
          <a:prstGeom prst="smileyFac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Smiley Face 10">
            <a:extLst>
              <a:ext uri="{FF2B5EF4-FFF2-40B4-BE49-F238E27FC236}">
                <a16:creationId xmlns:a16="http://schemas.microsoft.com/office/drawing/2014/main" id="{A4C496E2-675C-708B-8C7B-E52EC408F857}"/>
              </a:ext>
            </a:extLst>
          </p:cNvPr>
          <p:cNvSpPr/>
          <p:nvPr/>
        </p:nvSpPr>
        <p:spPr>
          <a:xfrm>
            <a:off x="1132614" y="4754708"/>
            <a:ext cx="319489" cy="319489"/>
          </a:xfrm>
          <a:prstGeom prst="smileyFac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Smiley Face 11">
            <a:extLst>
              <a:ext uri="{FF2B5EF4-FFF2-40B4-BE49-F238E27FC236}">
                <a16:creationId xmlns:a16="http://schemas.microsoft.com/office/drawing/2014/main" id="{5EDB8B11-D090-A1C9-2136-65C7F6122565}"/>
              </a:ext>
            </a:extLst>
          </p:cNvPr>
          <p:cNvSpPr/>
          <p:nvPr/>
        </p:nvSpPr>
        <p:spPr>
          <a:xfrm>
            <a:off x="1132614" y="5138737"/>
            <a:ext cx="319489" cy="319489"/>
          </a:xfrm>
          <a:prstGeom prst="smileyFac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miley Face 12">
            <a:extLst>
              <a:ext uri="{FF2B5EF4-FFF2-40B4-BE49-F238E27FC236}">
                <a16:creationId xmlns:a16="http://schemas.microsoft.com/office/drawing/2014/main" id="{0DF3903B-3F7E-F89A-7EB8-FB0BA13A23B9}"/>
              </a:ext>
            </a:extLst>
          </p:cNvPr>
          <p:cNvSpPr/>
          <p:nvPr/>
        </p:nvSpPr>
        <p:spPr>
          <a:xfrm>
            <a:off x="1132614" y="5501499"/>
            <a:ext cx="319489" cy="319489"/>
          </a:xfrm>
          <a:prstGeom prst="smileyFac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Smiley Face 13">
            <a:extLst>
              <a:ext uri="{FF2B5EF4-FFF2-40B4-BE49-F238E27FC236}">
                <a16:creationId xmlns:a16="http://schemas.microsoft.com/office/drawing/2014/main" id="{CFC08F63-DCC4-2B44-3EF1-4DE92E748109}"/>
              </a:ext>
            </a:extLst>
          </p:cNvPr>
          <p:cNvSpPr/>
          <p:nvPr/>
        </p:nvSpPr>
        <p:spPr>
          <a:xfrm>
            <a:off x="1160156" y="5851518"/>
            <a:ext cx="319489" cy="319489"/>
          </a:xfrm>
          <a:prstGeom prst="smileyFac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B12DC554-1C47-B563-E4DC-C2AC5845FA50}"/>
              </a:ext>
            </a:extLst>
          </p:cNvPr>
          <p:cNvSpPr/>
          <p:nvPr/>
        </p:nvSpPr>
        <p:spPr>
          <a:xfrm>
            <a:off x="1160156" y="4395023"/>
            <a:ext cx="253388" cy="21834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34DE3662-588A-9B54-D56C-80550FBF5CCF}"/>
              </a:ext>
            </a:extLst>
          </p:cNvPr>
          <p:cNvSpPr/>
          <p:nvPr/>
        </p:nvSpPr>
        <p:spPr>
          <a:xfrm>
            <a:off x="1206347" y="2062540"/>
            <a:ext cx="253388" cy="21834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8" name="Straight Arrow Connector 17">
            <a:extLst>
              <a:ext uri="{FF2B5EF4-FFF2-40B4-BE49-F238E27FC236}">
                <a16:creationId xmlns:a16="http://schemas.microsoft.com/office/drawing/2014/main" id="{672EFCF0-5EF8-901E-B2DC-782BBACECAB3}"/>
              </a:ext>
            </a:extLst>
          </p:cNvPr>
          <p:cNvCxnSpPr/>
          <p:nvPr/>
        </p:nvCxnSpPr>
        <p:spPr>
          <a:xfrm flipV="1">
            <a:off x="1305499" y="2438459"/>
            <a:ext cx="0" cy="183452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9" name="Smiley Face 18">
            <a:extLst>
              <a:ext uri="{FF2B5EF4-FFF2-40B4-BE49-F238E27FC236}">
                <a16:creationId xmlns:a16="http://schemas.microsoft.com/office/drawing/2014/main" id="{8BEC3C0E-4EAD-5329-DCFF-1F00BDBCC6F0}"/>
              </a:ext>
            </a:extLst>
          </p:cNvPr>
          <p:cNvSpPr/>
          <p:nvPr/>
        </p:nvSpPr>
        <p:spPr>
          <a:xfrm>
            <a:off x="2653229" y="6251827"/>
            <a:ext cx="319489" cy="319489"/>
          </a:xfrm>
          <a:prstGeom prst="smileyFac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Smiley Face 19">
            <a:extLst>
              <a:ext uri="{FF2B5EF4-FFF2-40B4-BE49-F238E27FC236}">
                <a16:creationId xmlns:a16="http://schemas.microsoft.com/office/drawing/2014/main" id="{77B07658-AE70-B7FE-C77A-03AE56708FFA}"/>
              </a:ext>
            </a:extLst>
          </p:cNvPr>
          <p:cNvSpPr/>
          <p:nvPr/>
        </p:nvSpPr>
        <p:spPr>
          <a:xfrm>
            <a:off x="2625687" y="4736978"/>
            <a:ext cx="319489" cy="319489"/>
          </a:xfrm>
          <a:prstGeom prst="smileyFac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Smiley Face 20">
            <a:extLst>
              <a:ext uri="{FF2B5EF4-FFF2-40B4-BE49-F238E27FC236}">
                <a16:creationId xmlns:a16="http://schemas.microsoft.com/office/drawing/2014/main" id="{833ACC24-6726-F311-154B-57C6B67598F1}"/>
              </a:ext>
            </a:extLst>
          </p:cNvPr>
          <p:cNvSpPr/>
          <p:nvPr/>
        </p:nvSpPr>
        <p:spPr>
          <a:xfrm>
            <a:off x="2625687" y="5121007"/>
            <a:ext cx="319489" cy="319489"/>
          </a:xfrm>
          <a:prstGeom prst="smileyFac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miley Face 21">
            <a:extLst>
              <a:ext uri="{FF2B5EF4-FFF2-40B4-BE49-F238E27FC236}">
                <a16:creationId xmlns:a16="http://schemas.microsoft.com/office/drawing/2014/main" id="{140A78AD-1C86-D229-20C5-E70D4FCEE4D2}"/>
              </a:ext>
            </a:extLst>
          </p:cNvPr>
          <p:cNvSpPr/>
          <p:nvPr/>
        </p:nvSpPr>
        <p:spPr>
          <a:xfrm>
            <a:off x="2625687" y="5483769"/>
            <a:ext cx="319489" cy="319489"/>
          </a:xfrm>
          <a:prstGeom prst="smileyFac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Smiley Face 22">
            <a:extLst>
              <a:ext uri="{FF2B5EF4-FFF2-40B4-BE49-F238E27FC236}">
                <a16:creationId xmlns:a16="http://schemas.microsoft.com/office/drawing/2014/main" id="{88BD3C4B-683D-A4B4-A103-B5DFF0881478}"/>
              </a:ext>
            </a:extLst>
          </p:cNvPr>
          <p:cNvSpPr/>
          <p:nvPr/>
        </p:nvSpPr>
        <p:spPr>
          <a:xfrm>
            <a:off x="2644048" y="5867798"/>
            <a:ext cx="319489" cy="319489"/>
          </a:xfrm>
          <a:prstGeom prst="smileyFac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C0183863-A0A7-3569-8D71-9AC4F5571A56}"/>
              </a:ext>
            </a:extLst>
          </p:cNvPr>
          <p:cNvSpPr/>
          <p:nvPr/>
        </p:nvSpPr>
        <p:spPr>
          <a:xfrm>
            <a:off x="2653229" y="4377293"/>
            <a:ext cx="253388" cy="218348"/>
          </a:xfrm>
          <a:prstGeom prst="ellipse">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4D0AA21F-F954-E4CC-BA9D-78D6B1D9296A}"/>
              </a:ext>
            </a:extLst>
          </p:cNvPr>
          <p:cNvSpPr/>
          <p:nvPr/>
        </p:nvSpPr>
        <p:spPr>
          <a:xfrm>
            <a:off x="2680771" y="2047331"/>
            <a:ext cx="253388" cy="218348"/>
          </a:xfrm>
          <a:prstGeom prst="ellipse">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6" name="Straight Arrow Connector 25">
            <a:extLst>
              <a:ext uri="{FF2B5EF4-FFF2-40B4-BE49-F238E27FC236}">
                <a16:creationId xmlns:a16="http://schemas.microsoft.com/office/drawing/2014/main" id="{0F811785-F438-54D1-F9BA-BED291999539}"/>
              </a:ext>
            </a:extLst>
          </p:cNvPr>
          <p:cNvCxnSpPr/>
          <p:nvPr/>
        </p:nvCxnSpPr>
        <p:spPr>
          <a:xfrm flipV="1">
            <a:off x="2779923" y="2423250"/>
            <a:ext cx="0" cy="183452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27" name="Smiley Face 26">
            <a:extLst>
              <a:ext uri="{FF2B5EF4-FFF2-40B4-BE49-F238E27FC236}">
                <a16:creationId xmlns:a16="http://schemas.microsoft.com/office/drawing/2014/main" id="{9FC8D67B-3D3A-552E-BA3C-3957C739BBCE}"/>
              </a:ext>
            </a:extLst>
          </p:cNvPr>
          <p:cNvSpPr/>
          <p:nvPr/>
        </p:nvSpPr>
        <p:spPr>
          <a:xfrm>
            <a:off x="4061551" y="6251827"/>
            <a:ext cx="319489" cy="319489"/>
          </a:xfrm>
          <a:prstGeom prst="smileyFac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Smiley Face 27">
            <a:extLst>
              <a:ext uri="{FF2B5EF4-FFF2-40B4-BE49-F238E27FC236}">
                <a16:creationId xmlns:a16="http://schemas.microsoft.com/office/drawing/2014/main" id="{53760E3C-ACB3-1EDE-1476-C1AFF16D0ED8}"/>
              </a:ext>
            </a:extLst>
          </p:cNvPr>
          <p:cNvSpPr/>
          <p:nvPr/>
        </p:nvSpPr>
        <p:spPr>
          <a:xfrm>
            <a:off x="4034009" y="4736978"/>
            <a:ext cx="319489" cy="319489"/>
          </a:xfrm>
          <a:prstGeom prst="smileyFac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Smiley Face 28">
            <a:extLst>
              <a:ext uri="{FF2B5EF4-FFF2-40B4-BE49-F238E27FC236}">
                <a16:creationId xmlns:a16="http://schemas.microsoft.com/office/drawing/2014/main" id="{6EFD6037-8FF0-FFDB-66E9-CB87EB55A606}"/>
              </a:ext>
            </a:extLst>
          </p:cNvPr>
          <p:cNvSpPr/>
          <p:nvPr/>
        </p:nvSpPr>
        <p:spPr>
          <a:xfrm>
            <a:off x="4034009" y="5121007"/>
            <a:ext cx="319489" cy="319489"/>
          </a:xfrm>
          <a:prstGeom prst="smileyFac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Smiley Face 29">
            <a:extLst>
              <a:ext uri="{FF2B5EF4-FFF2-40B4-BE49-F238E27FC236}">
                <a16:creationId xmlns:a16="http://schemas.microsoft.com/office/drawing/2014/main" id="{28510FFF-804F-2248-0AD0-FD03D4DFB160}"/>
              </a:ext>
            </a:extLst>
          </p:cNvPr>
          <p:cNvSpPr/>
          <p:nvPr/>
        </p:nvSpPr>
        <p:spPr>
          <a:xfrm>
            <a:off x="4034009" y="5483769"/>
            <a:ext cx="319489" cy="319489"/>
          </a:xfrm>
          <a:prstGeom prst="smileyFac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Smiley Face 30">
            <a:extLst>
              <a:ext uri="{FF2B5EF4-FFF2-40B4-BE49-F238E27FC236}">
                <a16:creationId xmlns:a16="http://schemas.microsoft.com/office/drawing/2014/main" id="{FC08C80B-B5F8-5867-4032-6A95E49706C1}"/>
              </a:ext>
            </a:extLst>
          </p:cNvPr>
          <p:cNvSpPr/>
          <p:nvPr/>
        </p:nvSpPr>
        <p:spPr>
          <a:xfrm>
            <a:off x="4052370" y="5867798"/>
            <a:ext cx="319489" cy="319489"/>
          </a:xfrm>
          <a:prstGeom prst="smileyFac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C31BD947-6DC0-D266-EF87-163ED4BEF921}"/>
              </a:ext>
            </a:extLst>
          </p:cNvPr>
          <p:cNvSpPr/>
          <p:nvPr/>
        </p:nvSpPr>
        <p:spPr>
          <a:xfrm>
            <a:off x="4061551" y="4377293"/>
            <a:ext cx="253388" cy="218348"/>
          </a:xfrm>
          <a:prstGeom prst="ellipse">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24D7DB48-9AF0-ECE9-8D46-8065622ADFFB}"/>
              </a:ext>
            </a:extLst>
          </p:cNvPr>
          <p:cNvSpPr/>
          <p:nvPr/>
        </p:nvSpPr>
        <p:spPr>
          <a:xfrm>
            <a:off x="4089093" y="2047331"/>
            <a:ext cx="253388" cy="218348"/>
          </a:xfrm>
          <a:prstGeom prst="ellipse">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4" name="Straight Arrow Connector 33">
            <a:extLst>
              <a:ext uri="{FF2B5EF4-FFF2-40B4-BE49-F238E27FC236}">
                <a16:creationId xmlns:a16="http://schemas.microsoft.com/office/drawing/2014/main" id="{FC18A31C-DFEC-68AE-28FF-702F98EE817B}"/>
              </a:ext>
            </a:extLst>
          </p:cNvPr>
          <p:cNvCxnSpPr/>
          <p:nvPr/>
        </p:nvCxnSpPr>
        <p:spPr>
          <a:xfrm flipV="1">
            <a:off x="4188245" y="2423250"/>
            <a:ext cx="0" cy="183452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35" name="Smiley Face 34">
            <a:extLst>
              <a:ext uri="{FF2B5EF4-FFF2-40B4-BE49-F238E27FC236}">
                <a16:creationId xmlns:a16="http://schemas.microsoft.com/office/drawing/2014/main" id="{8D39E365-5C92-8A21-1E7C-2B1B8CD8105F}"/>
              </a:ext>
            </a:extLst>
          </p:cNvPr>
          <p:cNvSpPr/>
          <p:nvPr/>
        </p:nvSpPr>
        <p:spPr>
          <a:xfrm>
            <a:off x="5449674" y="6245857"/>
            <a:ext cx="319489" cy="319489"/>
          </a:xfrm>
          <a:prstGeom prst="smileyFac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Smiley Face 35">
            <a:extLst>
              <a:ext uri="{FF2B5EF4-FFF2-40B4-BE49-F238E27FC236}">
                <a16:creationId xmlns:a16="http://schemas.microsoft.com/office/drawing/2014/main" id="{4035EAB1-D9F1-30EF-D633-18F24E8A1000}"/>
              </a:ext>
            </a:extLst>
          </p:cNvPr>
          <p:cNvSpPr/>
          <p:nvPr/>
        </p:nvSpPr>
        <p:spPr>
          <a:xfrm>
            <a:off x="5422132" y="4731008"/>
            <a:ext cx="319489" cy="319489"/>
          </a:xfrm>
          <a:prstGeom prst="smileyFac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Smiley Face 36">
            <a:extLst>
              <a:ext uri="{FF2B5EF4-FFF2-40B4-BE49-F238E27FC236}">
                <a16:creationId xmlns:a16="http://schemas.microsoft.com/office/drawing/2014/main" id="{01E0DCE5-9AFC-A624-64D0-7761BECAEC0C}"/>
              </a:ext>
            </a:extLst>
          </p:cNvPr>
          <p:cNvSpPr/>
          <p:nvPr/>
        </p:nvSpPr>
        <p:spPr>
          <a:xfrm>
            <a:off x="5422132" y="5115037"/>
            <a:ext cx="319489" cy="319489"/>
          </a:xfrm>
          <a:prstGeom prst="smileyFac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Smiley Face 37">
            <a:extLst>
              <a:ext uri="{FF2B5EF4-FFF2-40B4-BE49-F238E27FC236}">
                <a16:creationId xmlns:a16="http://schemas.microsoft.com/office/drawing/2014/main" id="{D620D647-B9E7-EC0F-CEFB-0759C720AE99}"/>
              </a:ext>
            </a:extLst>
          </p:cNvPr>
          <p:cNvSpPr/>
          <p:nvPr/>
        </p:nvSpPr>
        <p:spPr>
          <a:xfrm>
            <a:off x="5422132" y="5477799"/>
            <a:ext cx="319489" cy="319489"/>
          </a:xfrm>
          <a:prstGeom prst="smileyFac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Smiley Face 38">
            <a:extLst>
              <a:ext uri="{FF2B5EF4-FFF2-40B4-BE49-F238E27FC236}">
                <a16:creationId xmlns:a16="http://schemas.microsoft.com/office/drawing/2014/main" id="{CC3B48C9-5098-7CB8-6AB9-A8F3871E71A1}"/>
              </a:ext>
            </a:extLst>
          </p:cNvPr>
          <p:cNvSpPr/>
          <p:nvPr/>
        </p:nvSpPr>
        <p:spPr>
          <a:xfrm>
            <a:off x="5440493" y="5861828"/>
            <a:ext cx="319489" cy="319489"/>
          </a:xfrm>
          <a:prstGeom prst="smileyFac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B888946A-F90C-B64C-A605-43343611238B}"/>
              </a:ext>
            </a:extLst>
          </p:cNvPr>
          <p:cNvSpPr/>
          <p:nvPr/>
        </p:nvSpPr>
        <p:spPr>
          <a:xfrm>
            <a:off x="5449674" y="4371323"/>
            <a:ext cx="253388" cy="218348"/>
          </a:xfrm>
          <a:prstGeom prst="ellips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AF2CAB94-9DFC-D6F1-E9FA-C374EAC6ECE9}"/>
              </a:ext>
            </a:extLst>
          </p:cNvPr>
          <p:cNvSpPr/>
          <p:nvPr/>
        </p:nvSpPr>
        <p:spPr>
          <a:xfrm>
            <a:off x="5477216" y="2041361"/>
            <a:ext cx="253388" cy="218348"/>
          </a:xfrm>
          <a:prstGeom prst="ellips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2" name="Straight Arrow Connector 41">
            <a:extLst>
              <a:ext uri="{FF2B5EF4-FFF2-40B4-BE49-F238E27FC236}">
                <a16:creationId xmlns:a16="http://schemas.microsoft.com/office/drawing/2014/main" id="{6FDBBFC1-6C22-8D15-A94E-FBDA0BA4AC85}"/>
              </a:ext>
            </a:extLst>
          </p:cNvPr>
          <p:cNvCxnSpPr/>
          <p:nvPr/>
        </p:nvCxnSpPr>
        <p:spPr>
          <a:xfrm flipV="1">
            <a:off x="5576368" y="2417280"/>
            <a:ext cx="0" cy="183452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43" name="Smiley Face 42">
            <a:extLst>
              <a:ext uri="{FF2B5EF4-FFF2-40B4-BE49-F238E27FC236}">
                <a16:creationId xmlns:a16="http://schemas.microsoft.com/office/drawing/2014/main" id="{3CEB9D0A-2399-CD31-5773-662974F0098C}"/>
              </a:ext>
            </a:extLst>
          </p:cNvPr>
          <p:cNvSpPr/>
          <p:nvPr/>
        </p:nvSpPr>
        <p:spPr>
          <a:xfrm>
            <a:off x="6904188" y="6245857"/>
            <a:ext cx="319489" cy="319489"/>
          </a:xfrm>
          <a:prstGeom prst="smileyFac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Smiley Face 43">
            <a:extLst>
              <a:ext uri="{FF2B5EF4-FFF2-40B4-BE49-F238E27FC236}">
                <a16:creationId xmlns:a16="http://schemas.microsoft.com/office/drawing/2014/main" id="{411A2094-BDA4-84D2-4537-98B90839F5C3}"/>
              </a:ext>
            </a:extLst>
          </p:cNvPr>
          <p:cNvSpPr/>
          <p:nvPr/>
        </p:nvSpPr>
        <p:spPr>
          <a:xfrm>
            <a:off x="6876646" y="4731008"/>
            <a:ext cx="319489" cy="319489"/>
          </a:xfrm>
          <a:prstGeom prst="smileyFac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Smiley Face 44">
            <a:extLst>
              <a:ext uri="{FF2B5EF4-FFF2-40B4-BE49-F238E27FC236}">
                <a16:creationId xmlns:a16="http://schemas.microsoft.com/office/drawing/2014/main" id="{F16AB274-DDB2-9592-BFE0-2F28389D2E9B}"/>
              </a:ext>
            </a:extLst>
          </p:cNvPr>
          <p:cNvSpPr/>
          <p:nvPr/>
        </p:nvSpPr>
        <p:spPr>
          <a:xfrm>
            <a:off x="6876646" y="5115037"/>
            <a:ext cx="319489" cy="319489"/>
          </a:xfrm>
          <a:prstGeom prst="smileyFac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Smiley Face 45">
            <a:extLst>
              <a:ext uri="{FF2B5EF4-FFF2-40B4-BE49-F238E27FC236}">
                <a16:creationId xmlns:a16="http://schemas.microsoft.com/office/drawing/2014/main" id="{1580D640-81C4-0EF4-827A-60A72A731E92}"/>
              </a:ext>
            </a:extLst>
          </p:cNvPr>
          <p:cNvSpPr/>
          <p:nvPr/>
        </p:nvSpPr>
        <p:spPr>
          <a:xfrm>
            <a:off x="6876646" y="5477799"/>
            <a:ext cx="319489" cy="319489"/>
          </a:xfrm>
          <a:prstGeom prst="smileyFac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Smiley Face 46">
            <a:extLst>
              <a:ext uri="{FF2B5EF4-FFF2-40B4-BE49-F238E27FC236}">
                <a16:creationId xmlns:a16="http://schemas.microsoft.com/office/drawing/2014/main" id="{365E3135-7483-5EF2-81D8-76BAFD0B5153}"/>
              </a:ext>
            </a:extLst>
          </p:cNvPr>
          <p:cNvSpPr/>
          <p:nvPr/>
        </p:nvSpPr>
        <p:spPr>
          <a:xfrm>
            <a:off x="6895007" y="5861828"/>
            <a:ext cx="319489" cy="319489"/>
          </a:xfrm>
          <a:prstGeom prst="smileyFac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extLst>
              <a:ext uri="{FF2B5EF4-FFF2-40B4-BE49-F238E27FC236}">
                <a16:creationId xmlns:a16="http://schemas.microsoft.com/office/drawing/2014/main" id="{A560F641-601A-E99D-8B20-E389CD45E39F}"/>
              </a:ext>
            </a:extLst>
          </p:cNvPr>
          <p:cNvSpPr/>
          <p:nvPr/>
        </p:nvSpPr>
        <p:spPr>
          <a:xfrm>
            <a:off x="6904188" y="4371323"/>
            <a:ext cx="253388" cy="218348"/>
          </a:xfrm>
          <a:prstGeom prst="ellipse">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extLst>
              <a:ext uri="{FF2B5EF4-FFF2-40B4-BE49-F238E27FC236}">
                <a16:creationId xmlns:a16="http://schemas.microsoft.com/office/drawing/2014/main" id="{F8A19D8C-A014-B8E6-350E-44C2CF14C4BE}"/>
              </a:ext>
            </a:extLst>
          </p:cNvPr>
          <p:cNvSpPr/>
          <p:nvPr/>
        </p:nvSpPr>
        <p:spPr>
          <a:xfrm>
            <a:off x="6931730" y="2041361"/>
            <a:ext cx="253388" cy="218348"/>
          </a:xfrm>
          <a:prstGeom prst="ellipse">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0" name="Straight Arrow Connector 49">
            <a:extLst>
              <a:ext uri="{FF2B5EF4-FFF2-40B4-BE49-F238E27FC236}">
                <a16:creationId xmlns:a16="http://schemas.microsoft.com/office/drawing/2014/main" id="{26DCF017-9186-CD6A-61AC-98A15625469F}"/>
              </a:ext>
            </a:extLst>
          </p:cNvPr>
          <p:cNvCxnSpPr/>
          <p:nvPr/>
        </p:nvCxnSpPr>
        <p:spPr>
          <a:xfrm flipV="1">
            <a:off x="7030882" y="2417280"/>
            <a:ext cx="0" cy="183452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51" name="Smiley Face 50">
            <a:extLst>
              <a:ext uri="{FF2B5EF4-FFF2-40B4-BE49-F238E27FC236}">
                <a16:creationId xmlns:a16="http://schemas.microsoft.com/office/drawing/2014/main" id="{73410183-8403-77EC-2035-EF30ADB2C991}"/>
              </a:ext>
            </a:extLst>
          </p:cNvPr>
          <p:cNvSpPr/>
          <p:nvPr/>
        </p:nvSpPr>
        <p:spPr>
          <a:xfrm>
            <a:off x="8358702" y="6267036"/>
            <a:ext cx="319489" cy="319489"/>
          </a:xfrm>
          <a:prstGeom prst="smileyFac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Smiley Face 51">
            <a:extLst>
              <a:ext uri="{FF2B5EF4-FFF2-40B4-BE49-F238E27FC236}">
                <a16:creationId xmlns:a16="http://schemas.microsoft.com/office/drawing/2014/main" id="{3FB9A2AC-8F07-E5F3-85C1-54368F223AA8}"/>
              </a:ext>
            </a:extLst>
          </p:cNvPr>
          <p:cNvSpPr/>
          <p:nvPr/>
        </p:nvSpPr>
        <p:spPr>
          <a:xfrm>
            <a:off x="8331160" y="4752187"/>
            <a:ext cx="319489" cy="319489"/>
          </a:xfrm>
          <a:prstGeom prst="smileyFac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Smiley Face 52">
            <a:extLst>
              <a:ext uri="{FF2B5EF4-FFF2-40B4-BE49-F238E27FC236}">
                <a16:creationId xmlns:a16="http://schemas.microsoft.com/office/drawing/2014/main" id="{2FD2487F-0E2B-FBFA-7CD4-CC0E8991CE86}"/>
              </a:ext>
            </a:extLst>
          </p:cNvPr>
          <p:cNvSpPr/>
          <p:nvPr/>
        </p:nvSpPr>
        <p:spPr>
          <a:xfrm>
            <a:off x="8331160" y="5136216"/>
            <a:ext cx="319489" cy="319489"/>
          </a:xfrm>
          <a:prstGeom prst="smileyFac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Smiley Face 53">
            <a:extLst>
              <a:ext uri="{FF2B5EF4-FFF2-40B4-BE49-F238E27FC236}">
                <a16:creationId xmlns:a16="http://schemas.microsoft.com/office/drawing/2014/main" id="{4E33FFDF-DE41-8177-1685-A998490D9A59}"/>
              </a:ext>
            </a:extLst>
          </p:cNvPr>
          <p:cNvSpPr/>
          <p:nvPr/>
        </p:nvSpPr>
        <p:spPr>
          <a:xfrm>
            <a:off x="8331160" y="5498978"/>
            <a:ext cx="319489" cy="319489"/>
          </a:xfrm>
          <a:prstGeom prst="smileyFac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Smiley Face 54">
            <a:extLst>
              <a:ext uri="{FF2B5EF4-FFF2-40B4-BE49-F238E27FC236}">
                <a16:creationId xmlns:a16="http://schemas.microsoft.com/office/drawing/2014/main" id="{7FFDF259-D847-C897-E93A-E976939C0DE2}"/>
              </a:ext>
            </a:extLst>
          </p:cNvPr>
          <p:cNvSpPr/>
          <p:nvPr/>
        </p:nvSpPr>
        <p:spPr>
          <a:xfrm>
            <a:off x="8349521" y="5883007"/>
            <a:ext cx="319489" cy="319489"/>
          </a:xfrm>
          <a:prstGeom prst="smileyFac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a:extLst>
              <a:ext uri="{FF2B5EF4-FFF2-40B4-BE49-F238E27FC236}">
                <a16:creationId xmlns:a16="http://schemas.microsoft.com/office/drawing/2014/main" id="{B675F628-0E4C-A352-BC55-AFB4B76AF1BB}"/>
              </a:ext>
            </a:extLst>
          </p:cNvPr>
          <p:cNvSpPr/>
          <p:nvPr/>
        </p:nvSpPr>
        <p:spPr>
          <a:xfrm>
            <a:off x="8358702" y="4392502"/>
            <a:ext cx="253388" cy="218348"/>
          </a:xfrm>
          <a:prstGeom prst="ellipse">
            <a:avLst/>
          </a:prstGeom>
          <a:solidFill>
            <a:srgbClr val="FB53E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a:extLst>
              <a:ext uri="{FF2B5EF4-FFF2-40B4-BE49-F238E27FC236}">
                <a16:creationId xmlns:a16="http://schemas.microsoft.com/office/drawing/2014/main" id="{46FD0560-AA57-9A2D-074A-15CA372555F5}"/>
              </a:ext>
            </a:extLst>
          </p:cNvPr>
          <p:cNvSpPr/>
          <p:nvPr/>
        </p:nvSpPr>
        <p:spPr>
          <a:xfrm>
            <a:off x="8386244" y="2062540"/>
            <a:ext cx="253388" cy="218348"/>
          </a:xfrm>
          <a:prstGeom prst="ellipse">
            <a:avLst/>
          </a:prstGeom>
          <a:solidFill>
            <a:srgbClr val="FB53E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8" name="Straight Arrow Connector 57">
            <a:extLst>
              <a:ext uri="{FF2B5EF4-FFF2-40B4-BE49-F238E27FC236}">
                <a16:creationId xmlns:a16="http://schemas.microsoft.com/office/drawing/2014/main" id="{721900BD-C29E-5E3A-4A16-806F8EB64CCF}"/>
              </a:ext>
            </a:extLst>
          </p:cNvPr>
          <p:cNvCxnSpPr/>
          <p:nvPr/>
        </p:nvCxnSpPr>
        <p:spPr>
          <a:xfrm flipV="1">
            <a:off x="8485396" y="2438459"/>
            <a:ext cx="0" cy="183452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pic>
        <p:nvPicPr>
          <p:cNvPr id="59" name="Picture 58" descr="Hands holding a white board&#10;&#10;Description automatically generated">
            <a:extLst>
              <a:ext uri="{FF2B5EF4-FFF2-40B4-BE49-F238E27FC236}">
                <a16:creationId xmlns:a16="http://schemas.microsoft.com/office/drawing/2014/main" id="{F068F65A-A4C2-39A8-E7D9-3D74A6E999C6}"/>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999861" y="1669068"/>
            <a:ext cx="660575" cy="339000"/>
          </a:xfrm>
          <a:prstGeom prst="rect">
            <a:avLst/>
          </a:prstGeom>
        </p:spPr>
      </p:pic>
      <p:pic>
        <p:nvPicPr>
          <p:cNvPr id="60" name="Picture 59" descr="Hands holding a white board&#10;&#10;Description automatically generated">
            <a:extLst>
              <a:ext uri="{FF2B5EF4-FFF2-40B4-BE49-F238E27FC236}">
                <a16:creationId xmlns:a16="http://schemas.microsoft.com/office/drawing/2014/main" id="{4EDA120D-3C64-7C8E-A6DB-F1BEB8FFA49E}"/>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979515" y="145950"/>
            <a:ext cx="660575" cy="339000"/>
          </a:xfrm>
          <a:prstGeom prst="rect">
            <a:avLst/>
          </a:prstGeom>
        </p:spPr>
      </p:pic>
      <p:pic>
        <p:nvPicPr>
          <p:cNvPr id="61" name="Picture 60" descr="Hands holding a white board&#10;&#10;Description automatically generated">
            <a:extLst>
              <a:ext uri="{FF2B5EF4-FFF2-40B4-BE49-F238E27FC236}">
                <a16:creationId xmlns:a16="http://schemas.microsoft.com/office/drawing/2014/main" id="{ED0F69B2-6EDC-88E8-59BF-81D95CCF40B4}"/>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979515" y="537106"/>
            <a:ext cx="660575" cy="339000"/>
          </a:xfrm>
          <a:prstGeom prst="rect">
            <a:avLst/>
          </a:prstGeom>
        </p:spPr>
      </p:pic>
      <p:pic>
        <p:nvPicPr>
          <p:cNvPr id="62" name="Picture 61" descr="Hands holding a white board&#10;&#10;Description automatically generated">
            <a:extLst>
              <a:ext uri="{FF2B5EF4-FFF2-40B4-BE49-F238E27FC236}">
                <a16:creationId xmlns:a16="http://schemas.microsoft.com/office/drawing/2014/main" id="{F3D21711-78D3-1831-40E2-D22CE56D8462}"/>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979515" y="916515"/>
            <a:ext cx="660575" cy="339000"/>
          </a:xfrm>
          <a:prstGeom prst="rect">
            <a:avLst/>
          </a:prstGeom>
        </p:spPr>
      </p:pic>
      <p:pic>
        <p:nvPicPr>
          <p:cNvPr id="63" name="Picture 62" descr="Hands holding a white board&#10;&#10;Description automatically generated">
            <a:extLst>
              <a:ext uri="{FF2B5EF4-FFF2-40B4-BE49-F238E27FC236}">
                <a16:creationId xmlns:a16="http://schemas.microsoft.com/office/drawing/2014/main" id="{E9B0FB64-5FC5-E389-EF78-91A621102301}"/>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004017" y="1247932"/>
            <a:ext cx="660575" cy="339000"/>
          </a:xfrm>
          <a:prstGeom prst="rect">
            <a:avLst/>
          </a:prstGeom>
        </p:spPr>
      </p:pic>
      <p:pic>
        <p:nvPicPr>
          <p:cNvPr id="64" name="Picture 63" descr="Hands holding a white board&#10;&#10;Description automatically generated">
            <a:extLst>
              <a:ext uri="{FF2B5EF4-FFF2-40B4-BE49-F238E27FC236}">
                <a16:creationId xmlns:a16="http://schemas.microsoft.com/office/drawing/2014/main" id="{290CD861-4B17-FDA1-DD7F-97A561D35E29}"/>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2449635" y="1672317"/>
            <a:ext cx="660575" cy="339000"/>
          </a:xfrm>
          <a:prstGeom prst="rect">
            <a:avLst/>
          </a:prstGeom>
        </p:spPr>
      </p:pic>
      <p:pic>
        <p:nvPicPr>
          <p:cNvPr id="65" name="Picture 64" descr="Hands holding a white board&#10;&#10;Description automatically generated">
            <a:extLst>
              <a:ext uri="{FF2B5EF4-FFF2-40B4-BE49-F238E27FC236}">
                <a16:creationId xmlns:a16="http://schemas.microsoft.com/office/drawing/2014/main" id="{7D354842-1A3E-C762-0949-E6C32125ACB0}"/>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2439535" y="185322"/>
            <a:ext cx="660575" cy="339000"/>
          </a:xfrm>
          <a:prstGeom prst="rect">
            <a:avLst/>
          </a:prstGeom>
        </p:spPr>
      </p:pic>
      <p:pic>
        <p:nvPicPr>
          <p:cNvPr id="66" name="Picture 65" descr="Hands holding a white board&#10;&#10;Description automatically generated">
            <a:extLst>
              <a:ext uri="{FF2B5EF4-FFF2-40B4-BE49-F238E27FC236}">
                <a16:creationId xmlns:a16="http://schemas.microsoft.com/office/drawing/2014/main" id="{80DA4FA7-EC35-3516-50D5-3F13BB819EEB}"/>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2439535" y="576478"/>
            <a:ext cx="660575" cy="339000"/>
          </a:xfrm>
          <a:prstGeom prst="rect">
            <a:avLst/>
          </a:prstGeom>
        </p:spPr>
      </p:pic>
      <p:pic>
        <p:nvPicPr>
          <p:cNvPr id="67" name="Picture 66" descr="Hands holding a white board&#10;&#10;Description automatically generated">
            <a:extLst>
              <a:ext uri="{FF2B5EF4-FFF2-40B4-BE49-F238E27FC236}">
                <a16:creationId xmlns:a16="http://schemas.microsoft.com/office/drawing/2014/main" id="{C17BCEC8-CC85-FE19-72D5-127598957EBF}"/>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2439535" y="955887"/>
            <a:ext cx="660575" cy="339000"/>
          </a:xfrm>
          <a:prstGeom prst="rect">
            <a:avLst/>
          </a:prstGeom>
        </p:spPr>
      </p:pic>
      <p:pic>
        <p:nvPicPr>
          <p:cNvPr id="68" name="Picture 67" descr="Hands holding a white board&#10;&#10;Description automatically generated">
            <a:extLst>
              <a:ext uri="{FF2B5EF4-FFF2-40B4-BE49-F238E27FC236}">
                <a16:creationId xmlns:a16="http://schemas.microsoft.com/office/drawing/2014/main" id="{E2D4ADE6-0F85-0D04-DF18-EBAFC45BAD12}"/>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2464037" y="1287304"/>
            <a:ext cx="660575" cy="339000"/>
          </a:xfrm>
          <a:prstGeom prst="rect">
            <a:avLst/>
          </a:prstGeom>
        </p:spPr>
      </p:pic>
      <p:pic>
        <p:nvPicPr>
          <p:cNvPr id="69" name="Picture 68" descr="Hands holding a white board&#10;&#10;Description automatically generated">
            <a:extLst>
              <a:ext uri="{FF2B5EF4-FFF2-40B4-BE49-F238E27FC236}">
                <a16:creationId xmlns:a16="http://schemas.microsoft.com/office/drawing/2014/main" id="{E56134BE-DC32-6EEC-484E-50EF4B6A8A68}"/>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3843555" y="1672317"/>
            <a:ext cx="660575" cy="339000"/>
          </a:xfrm>
          <a:prstGeom prst="rect">
            <a:avLst/>
          </a:prstGeom>
        </p:spPr>
      </p:pic>
      <p:pic>
        <p:nvPicPr>
          <p:cNvPr id="70" name="Picture 69" descr="Hands holding a white board&#10;&#10;Description automatically generated">
            <a:extLst>
              <a:ext uri="{FF2B5EF4-FFF2-40B4-BE49-F238E27FC236}">
                <a16:creationId xmlns:a16="http://schemas.microsoft.com/office/drawing/2014/main" id="{FC062F1E-505F-C9CE-9952-32EC3016C5A9}"/>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3833455" y="185322"/>
            <a:ext cx="660575" cy="339000"/>
          </a:xfrm>
          <a:prstGeom prst="rect">
            <a:avLst/>
          </a:prstGeom>
        </p:spPr>
      </p:pic>
      <p:pic>
        <p:nvPicPr>
          <p:cNvPr id="71" name="Picture 70" descr="Hands holding a white board&#10;&#10;Description automatically generated">
            <a:extLst>
              <a:ext uri="{FF2B5EF4-FFF2-40B4-BE49-F238E27FC236}">
                <a16:creationId xmlns:a16="http://schemas.microsoft.com/office/drawing/2014/main" id="{8AD65A7F-6581-D69C-695A-A25F8E7E64A0}"/>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3833455" y="576478"/>
            <a:ext cx="660575" cy="339000"/>
          </a:xfrm>
          <a:prstGeom prst="rect">
            <a:avLst/>
          </a:prstGeom>
        </p:spPr>
      </p:pic>
      <p:pic>
        <p:nvPicPr>
          <p:cNvPr id="72" name="Picture 71" descr="Hands holding a white board&#10;&#10;Description automatically generated">
            <a:extLst>
              <a:ext uri="{FF2B5EF4-FFF2-40B4-BE49-F238E27FC236}">
                <a16:creationId xmlns:a16="http://schemas.microsoft.com/office/drawing/2014/main" id="{3D7FC3C7-4D0D-5A4D-C7BE-5B9EC2AFB4DB}"/>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3833455" y="955887"/>
            <a:ext cx="660575" cy="339000"/>
          </a:xfrm>
          <a:prstGeom prst="rect">
            <a:avLst/>
          </a:prstGeom>
        </p:spPr>
      </p:pic>
      <p:pic>
        <p:nvPicPr>
          <p:cNvPr id="73" name="Picture 72" descr="Hands holding a white board&#10;&#10;Description automatically generated">
            <a:extLst>
              <a:ext uri="{FF2B5EF4-FFF2-40B4-BE49-F238E27FC236}">
                <a16:creationId xmlns:a16="http://schemas.microsoft.com/office/drawing/2014/main" id="{9B5F55FE-246D-EFC4-CD36-9638EA40CFE0}"/>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3857957" y="1287304"/>
            <a:ext cx="660575" cy="339000"/>
          </a:xfrm>
          <a:prstGeom prst="rect">
            <a:avLst/>
          </a:prstGeom>
        </p:spPr>
      </p:pic>
      <p:pic>
        <p:nvPicPr>
          <p:cNvPr id="74" name="Picture 73" descr="Hands holding a white board&#10;&#10;Description automatically generated">
            <a:extLst>
              <a:ext uri="{FF2B5EF4-FFF2-40B4-BE49-F238E27FC236}">
                <a16:creationId xmlns:a16="http://schemas.microsoft.com/office/drawing/2014/main" id="{95938F96-C082-0583-EF33-0C8DF0A5C907}"/>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231520" y="1670070"/>
            <a:ext cx="660575" cy="339000"/>
          </a:xfrm>
          <a:prstGeom prst="rect">
            <a:avLst/>
          </a:prstGeom>
        </p:spPr>
      </p:pic>
      <p:pic>
        <p:nvPicPr>
          <p:cNvPr id="75" name="Picture 74" descr="Hands holding a white board&#10;&#10;Description automatically generated">
            <a:extLst>
              <a:ext uri="{FF2B5EF4-FFF2-40B4-BE49-F238E27FC236}">
                <a16:creationId xmlns:a16="http://schemas.microsoft.com/office/drawing/2014/main" id="{17F2C1B2-DBBB-69F6-B995-218E969D3E9F}"/>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221420" y="183075"/>
            <a:ext cx="660575" cy="339000"/>
          </a:xfrm>
          <a:prstGeom prst="rect">
            <a:avLst/>
          </a:prstGeom>
        </p:spPr>
      </p:pic>
      <p:pic>
        <p:nvPicPr>
          <p:cNvPr id="76" name="Picture 75" descr="Hands holding a white board&#10;&#10;Description automatically generated">
            <a:extLst>
              <a:ext uri="{FF2B5EF4-FFF2-40B4-BE49-F238E27FC236}">
                <a16:creationId xmlns:a16="http://schemas.microsoft.com/office/drawing/2014/main" id="{2C0DA323-9A7B-E8C6-F864-2375DE766928}"/>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221420" y="574231"/>
            <a:ext cx="660575" cy="339000"/>
          </a:xfrm>
          <a:prstGeom prst="rect">
            <a:avLst/>
          </a:prstGeom>
        </p:spPr>
      </p:pic>
      <p:pic>
        <p:nvPicPr>
          <p:cNvPr id="77" name="Picture 76" descr="Hands holding a white board&#10;&#10;Description automatically generated">
            <a:extLst>
              <a:ext uri="{FF2B5EF4-FFF2-40B4-BE49-F238E27FC236}">
                <a16:creationId xmlns:a16="http://schemas.microsoft.com/office/drawing/2014/main" id="{ABD67C2A-0876-5352-DDE0-60883F0E8093}"/>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221420" y="953640"/>
            <a:ext cx="660575" cy="339000"/>
          </a:xfrm>
          <a:prstGeom prst="rect">
            <a:avLst/>
          </a:prstGeom>
        </p:spPr>
      </p:pic>
      <p:pic>
        <p:nvPicPr>
          <p:cNvPr id="78" name="Picture 77" descr="Hands holding a white board&#10;&#10;Description automatically generated">
            <a:extLst>
              <a:ext uri="{FF2B5EF4-FFF2-40B4-BE49-F238E27FC236}">
                <a16:creationId xmlns:a16="http://schemas.microsoft.com/office/drawing/2014/main" id="{DD95098D-D2EA-ECC1-11F6-B9A2338F9F76}"/>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245922" y="1285057"/>
            <a:ext cx="660575" cy="339000"/>
          </a:xfrm>
          <a:prstGeom prst="rect">
            <a:avLst/>
          </a:prstGeom>
        </p:spPr>
      </p:pic>
      <p:pic>
        <p:nvPicPr>
          <p:cNvPr id="79" name="Picture 78" descr="Hands holding a white board&#10;&#10;Description automatically generated">
            <a:extLst>
              <a:ext uri="{FF2B5EF4-FFF2-40B4-BE49-F238E27FC236}">
                <a16:creationId xmlns:a16="http://schemas.microsoft.com/office/drawing/2014/main" id="{3D7B5191-35A8-A790-879B-770E372B4C3A}"/>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6677604" y="1637821"/>
            <a:ext cx="660575" cy="339000"/>
          </a:xfrm>
          <a:prstGeom prst="rect">
            <a:avLst/>
          </a:prstGeom>
        </p:spPr>
      </p:pic>
      <p:pic>
        <p:nvPicPr>
          <p:cNvPr id="80" name="Picture 79" descr="Hands holding a white board&#10;&#10;Description automatically generated">
            <a:extLst>
              <a:ext uri="{FF2B5EF4-FFF2-40B4-BE49-F238E27FC236}">
                <a16:creationId xmlns:a16="http://schemas.microsoft.com/office/drawing/2014/main" id="{92F5524B-DBD4-12CC-8D87-F88D76A6F25D}"/>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6667504" y="150826"/>
            <a:ext cx="660575" cy="339000"/>
          </a:xfrm>
          <a:prstGeom prst="rect">
            <a:avLst/>
          </a:prstGeom>
        </p:spPr>
      </p:pic>
      <p:pic>
        <p:nvPicPr>
          <p:cNvPr id="81" name="Picture 80" descr="Hands holding a white board&#10;&#10;Description automatically generated">
            <a:extLst>
              <a:ext uri="{FF2B5EF4-FFF2-40B4-BE49-F238E27FC236}">
                <a16:creationId xmlns:a16="http://schemas.microsoft.com/office/drawing/2014/main" id="{A892434B-A5A2-C26A-1C6E-A988F913E2F8}"/>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6667504" y="541982"/>
            <a:ext cx="660575" cy="339000"/>
          </a:xfrm>
          <a:prstGeom prst="rect">
            <a:avLst/>
          </a:prstGeom>
        </p:spPr>
      </p:pic>
      <p:pic>
        <p:nvPicPr>
          <p:cNvPr id="82" name="Picture 81" descr="Hands holding a white board&#10;&#10;Description automatically generated">
            <a:extLst>
              <a:ext uri="{FF2B5EF4-FFF2-40B4-BE49-F238E27FC236}">
                <a16:creationId xmlns:a16="http://schemas.microsoft.com/office/drawing/2014/main" id="{30741D31-BD17-485C-973C-9DBF8570D741}"/>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6667504" y="921391"/>
            <a:ext cx="660575" cy="339000"/>
          </a:xfrm>
          <a:prstGeom prst="rect">
            <a:avLst/>
          </a:prstGeom>
        </p:spPr>
      </p:pic>
      <p:pic>
        <p:nvPicPr>
          <p:cNvPr id="83" name="Picture 82" descr="Hands holding a white board&#10;&#10;Description automatically generated">
            <a:extLst>
              <a:ext uri="{FF2B5EF4-FFF2-40B4-BE49-F238E27FC236}">
                <a16:creationId xmlns:a16="http://schemas.microsoft.com/office/drawing/2014/main" id="{B21FEAFB-922E-00F0-3A2D-58E09D7E875F}"/>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6692006" y="1252808"/>
            <a:ext cx="660575" cy="339000"/>
          </a:xfrm>
          <a:prstGeom prst="rect">
            <a:avLst/>
          </a:prstGeom>
        </p:spPr>
      </p:pic>
      <p:pic>
        <p:nvPicPr>
          <p:cNvPr id="84" name="Picture 83" descr="Hands holding a white board&#10;&#10;Description automatically generated">
            <a:extLst>
              <a:ext uri="{FF2B5EF4-FFF2-40B4-BE49-F238E27FC236}">
                <a16:creationId xmlns:a16="http://schemas.microsoft.com/office/drawing/2014/main" id="{A2FE293C-B908-24D3-E9AA-E75937808CB0}"/>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8140706" y="1670306"/>
            <a:ext cx="660575" cy="339000"/>
          </a:xfrm>
          <a:prstGeom prst="rect">
            <a:avLst/>
          </a:prstGeom>
        </p:spPr>
      </p:pic>
      <p:pic>
        <p:nvPicPr>
          <p:cNvPr id="85" name="Picture 84" descr="Hands holding a white board&#10;&#10;Description automatically generated">
            <a:extLst>
              <a:ext uri="{FF2B5EF4-FFF2-40B4-BE49-F238E27FC236}">
                <a16:creationId xmlns:a16="http://schemas.microsoft.com/office/drawing/2014/main" id="{ECF52442-78CD-7521-D2E2-45A978B3D0DD}"/>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8130606" y="183311"/>
            <a:ext cx="660575" cy="339000"/>
          </a:xfrm>
          <a:prstGeom prst="rect">
            <a:avLst/>
          </a:prstGeom>
        </p:spPr>
      </p:pic>
      <p:pic>
        <p:nvPicPr>
          <p:cNvPr id="86" name="Picture 85" descr="Hands holding a white board&#10;&#10;Description automatically generated">
            <a:extLst>
              <a:ext uri="{FF2B5EF4-FFF2-40B4-BE49-F238E27FC236}">
                <a16:creationId xmlns:a16="http://schemas.microsoft.com/office/drawing/2014/main" id="{3488D1B1-9E28-5630-486F-2D615EB8B016}"/>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8130606" y="574467"/>
            <a:ext cx="660575" cy="339000"/>
          </a:xfrm>
          <a:prstGeom prst="rect">
            <a:avLst/>
          </a:prstGeom>
        </p:spPr>
      </p:pic>
      <p:pic>
        <p:nvPicPr>
          <p:cNvPr id="87" name="Picture 86" descr="Hands holding a white board&#10;&#10;Description automatically generated">
            <a:extLst>
              <a:ext uri="{FF2B5EF4-FFF2-40B4-BE49-F238E27FC236}">
                <a16:creationId xmlns:a16="http://schemas.microsoft.com/office/drawing/2014/main" id="{FB0CAA3F-E0D3-F867-E96F-509FD6185B33}"/>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8130606" y="953876"/>
            <a:ext cx="660575" cy="339000"/>
          </a:xfrm>
          <a:prstGeom prst="rect">
            <a:avLst/>
          </a:prstGeom>
        </p:spPr>
      </p:pic>
      <p:pic>
        <p:nvPicPr>
          <p:cNvPr id="88" name="Picture 87" descr="Hands holding a white board&#10;&#10;Description automatically generated">
            <a:extLst>
              <a:ext uri="{FF2B5EF4-FFF2-40B4-BE49-F238E27FC236}">
                <a16:creationId xmlns:a16="http://schemas.microsoft.com/office/drawing/2014/main" id="{B3901B7E-FE9B-8B76-CA02-2DFDF636B46E}"/>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8155108" y="1285293"/>
            <a:ext cx="660575" cy="339000"/>
          </a:xfrm>
          <a:prstGeom prst="rect">
            <a:avLst/>
          </a:prstGeom>
        </p:spPr>
      </p:pic>
      <p:sp>
        <p:nvSpPr>
          <p:cNvPr id="89" name="TextBox 88">
            <a:extLst>
              <a:ext uri="{FF2B5EF4-FFF2-40B4-BE49-F238E27FC236}">
                <a16:creationId xmlns:a16="http://schemas.microsoft.com/office/drawing/2014/main" id="{8BABAF22-F91A-6012-3D86-47D7ECFC58AA}"/>
              </a:ext>
            </a:extLst>
          </p:cNvPr>
          <p:cNvSpPr txBox="1"/>
          <p:nvPr/>
        </p:nvSpPr>
        <p:spPr>
          <a:xfrm>
            <a:off x="438886" y="204934"/>
            <a:ext cx="506776" cy="369332"/>
          </a:xfrm>
          <a:prstGeom prst="rect">
            <a:avLst/>
          </a:prstGeom>
          <a:noFill/>
        </p:spPr>
        <p:txBody>
          <a:bodyPr wrap="square" rtlCol="0">
            <a:spAutoFit/>
          </a:bodyPr>
          <a:lstStyle/>
          <a:p>
            <a:r>
              <a:rPr lang="en-GB" dirty="0"/>
              <a:t>1</a:t>
            </a:r>
          </a:p>
        </p:txBody>
      </p:sp>
      <p:sp>
        <p:nvSpPr>
          <p:cNvPr id="90" name="TextBox 89">
            <a:extLst>
              <a:ext uri="{FF2B5EF4-FFF2-40B4-BE49-F238E27FC236}">
                <a16:creationId xmlns:a16="http://schemas.microsoft.com/office/drawing/2014/main" id="{047F07D7-74F0-5BD7-1C36-59C69EE0FC21}"/>
              </a:ext>
            </a:extLst>
          </p:cNvPr>
          <p:cNvSpPr txBox="1"/>
          <p:nvPr/>
        </p:nvSpPr>
        <p:spPr>
          <a:xfrm>
            <a:off x="420610" y="1664603"/>
            <a:ext cx="506776" cy="369332"/>
          </a:xfrm>
          <a:prstGeom prst="rect">
            <a:avLst/>
          </a:prstGeom>
          <a:noFill/>
        </p:spPr>
        <p:txBody>
          <a:bodyPr wrap="square" rtlCol="0">
            <a:spAutoFit/>
          </a:bodyPr>
          <a:lstStyle/>
          <a:p>
            <a:r>
              <a:rPr lang="en-GB" dirty="0"/>
              <a:t>5</a:t>
            </a:r>
          </a:p>
        </p:txBody>
      </p:sp>
      <p:sp>
        <p:nvSpPr>
          <p:cNvPr id="91" name="TextBox 90">
            <a:extLst>
              <a:ext uri="{FF2B5EF4-FFF2-40B4-BE49-F238E27FC236}">
                <a16:creationId xmlns:a16="http://schemas.microsoft.com/office/drawing/2014/main" id="{8083C54D-AC80-0BCA-42F5-3390263F99D8}"/>
              </a:ext>
            </a:extLst>
          </p:cNvPr>
          <p:cNvSpPr txBox="1"/>
          <p:nvPr/>
        </p:nvSpPr>
        <p:spPr>
          <a:xfrm>
            <a:off x="435065" y="525630"/>
            <a:ext cx="506776" cy="369332"/>
          </a:xfrm>
          <a:prstGeom prst="rect">
            <a:avLst/>
          </a:prstGeom>
          <a:noFill/>
        </p:spPr>
        <p:txBody>
          <a:bodyPr wrap="square" rtlCol="0">
            <a:spAutoFit/>
          </a:bodyPr>
          <a:lstStyle/>
          <a:p>
            <a:r>
              <a:rPr lang="en-GB" dirty="0"/>
              <a:t>2</a:t>
            </a:r>
          </a:p>
        </p:txBody>
      </p:sp>
      <p:sp>
        <p:nvSpPr>
          <p:cNvPr id="92" name="TextBox 91">
            <a:extLst>
              <a:ext uri="{FF2B5EF4-FFF2-40B4-BE49-F238E27FC236}">
                <a16:creationId xmlns:a16="http://schemas.microsoft.com/office/drawing/2014/main" id="{1370469D-D799-7F1F-6759-BA0CA8E4033C}"/>
              </a:ext>
            </a:extLst>
          </p:cNvPr>
          <p:cNvSpPr txBox="1"/>
          <p:nvPr/>
        </p:nvSpPr>
        <p:spPr>
          <a:xfrm>
            <a:off x="428546" y="944445"/>
            <a:ext cx="506776" cy="369332"/>
          </a:xfrm>
          <a:prstGeom prst="rect">
            <a:avLst/>
          </a:prstGeom>
          <a:noFill/>
        </p:spPr>
        <p:txBody>
          <a:bodyPr wrap="square" rtlCol="0">
            <a:spAutoFit/>
          </a:bodyPr>
          <a:lstStyle/>
          <a:p>
            <a:r>
              <a:rPr lang="en-GB" dirty="0"/>
              <a:t>3</a:t>
            </a:r>
          </a:p>
        </p:txBody>
      </p:sp>
      <p:sp>
        <p:nvSpPr>
          <p:cNvPr id="93" name="TextBox 92">
            <a:extLst>
              <a:ext uri="{FF2B5EF4-FFF2-40B4-BE49-F238E27FC236}">
                <a16:creationId xmlns:a16="http://schemas.microsoft.com/office/drawing/2014/main" id="{5C4E563B-D847-CD5A-2CE1-09FF200079CD}"/>
              </a:ext>
            </a:extLst>
          </p:cNvPr>
          <p:cNvSpPr txBox="1"/>
          <p:nvPr/>
        </p:nvSpPr>
        <p:spPr>
          <a:xfrm>
            <a:off x="442272" y="1294424"/>
            <a:ext cx="506776" cy="369332"/>
          </a:xfrm>
          <a:prstGeom prst="rect">
            <a:avLst/>
          </a:prstGeom>
          <a:noFill/>
        </p:spPr>
        <p:txBody>
          <a:bodyPr wrap="square" rtlCol="0">
            <a:spAutoFit/>
          </a:bodyPr>
          <a:lstStyle/>
          <a:p>
            <a:r>
              <a:rPr lang="en-GB" dirty="0"/>
              <a:t>4</a:t>
            </a:r>
          </a:p>
        </p:txBody>
      </p:sp>
      <p:sp>
        <p:nvSpPr>
          <p:cNvPr id="94" name="TextBox 93">
            <a:extLst>
              <a:ext uri="{FF2B5EF4-FFF2-40B4-BE49-F238E27FC236}">
                <a16:creationId xmlns:a16="http://schemas.microsoft.com/office/drawing/2014/main" id="{8556315F-D61C-D95D-5848-8C204637ECD2}"/>
              </a:ext>
            </a:extLst>
          </p:cNvPr>
          <p:cNvSpPr txBox="1"/>
          <p:nvPr/>
        </p:nvSpPr>
        <p:spPr>
          <a:xfrm>
            <a:off x="9017965" y="183075"/>
            <a:ext cx="506776" cy="369332"/>
          </a:xfrm>
          <a:prstGeom prst="rect">
            <a:avLst/>
          </a:prstGeom>
          <a:noFill/>
        </p:spPr>
        <p:txBody>
          <a:bodyPr wrap="square" rtlCol="0">
            <a:spAutoFit/>
          </a:bodyPr>
          <a:lstStyle/>
          <a:p>
            <a:r>
              <a:rPr lang="en-GB" dirty="0"/>
              <a:t>1</a:t>
            </a:r>
          </a:p>
        </p:txBody>
      </p:sp>
      <p:sp>
        <p:nvSpPr>
          <p:cNvPr id="95" name="TextBox 94">
            <a:extLst>
              <a:ext uri="{FF2B5EF4-FFF2-40B4-BE49-F238E27FC236}">
                <a16:creationId xmlns:a16="http://schemas.microsoft.com/office/drawing/2014/main" id="{B020F640-B056-E5E0-4810-F590C27A1CF6}"/>
              </a:ext>
            </a:extLst>
          </p:cNvPr>
          <p:cNvSpPr txBox="1"/>
          <p:nvPr/>
        </p:nvSpPr>
        <p:spPr>
          <a:xfrm>
            <a:off x="8999689" y="1642744"/>
            <a:ext cx="506776" cy="369332"/>
          </a:xfrm>
          <a:prstGeom prst="rect">
            <a:avLst/>
          </a:prstGeom>
          <a:noFill/>
        </p:spPr>
        <p:txBody>
          <a:bodyPr wrap="square" rtlCol="0">
            <a:spAutoFit/>
          </a:bodyPr>
          <a:lstStyle/>
          <a:p>
            <a:r>
              <a:rPr lang="en-GB" dirty="0"/>
              <a:t>5</a:t>
            </a:r>
          </a:p>
        </p:txBody>
      </p:sp>
      <p:sp>
        <p:nvSpPr>
          <p:cNvPr id="96" name="TextBox 95">
            <a:extLst>
              <a:ext uri="{FF2B5EF4-FFF2-40B4-BE49-F238E27FC236}">
                <a16:creationId xmlns:a16="http://schemas.microsoft.com/office/drawing/2014/main" id="{C0FBCCB0-605D-FBB0-5A7E-DBCD90240FEE}"/>
              </a:ext>
            </a:extLst>
          </p:cNvPr>
          <p:cNvSpPr txBox="1"/>
          <p:nvPr/>
        </p:nvSpPr>
        <p:spPr>
          <a:xfrm>
            <a:off x="9014144" y="503771"/>
            <a:ext cx="506776" cy="369332"/>
          </a:xfrm>
          <a:prstGeom prst="rect">
            <a:avLst/>
          </a:prstGeom>
          <a:noFill/>
        </p:spPr>
        <p:txBody>
          <a:bodyPr wrap="square" rtlCol="0">
            <a:spAutoFit/>
          </a:bodyPr>
          <a:lstStyle/>
          <a:p>
            <a:r>
              <a:rPr lang="en-GB" dirty="0"/>
              <a:t>2</a:t>
            </a:r>
          </a:p>
        </p:txBody>
      </p:sp>
      <p:sp>
        <p:nvSpPr>
          <p:cNvPr id="97" name="TextBox 96">
            <a:extLst>
              <a:ext uri="{FF2B5EF4-FFF2-40B4-BE49-F238E27FC236}">
                <a16:creationId xmlns:a16="http://schemas.microsoft.com/office/drawing/2014/main" id="{A832D717-4C2B-040D-2A74-DAA6CE5B0B02}"/>
              </a:ext>
            </a:extLst>
          </p:cNvPr>
          <p:cNvSpPr txBox="1"/>
          <p:nvPr/>
        </p:nvSpPr>
        <p:spPr>
          <a:xfrm>
            <a:off x="9007625" y="922586"/>
            <a:ext cx="506776" cy="369332"/>
          </a:xfrm>
          <a:prstGeom prst="rect">
            <a:avLst/>
          </a:prstGeom>
          <a:noFill/>
        </p:spPr>
        <p:txBody>
          <a:bodyPr wrap="square" rtlCol="0">
            <a:spAutoFit/>
          </a:bodyPr>
          <a:lstStyle/>
          <a:p>
            <a:r>
              <a:rPr lang="en-GB" dirty="0"/>
              <a:t>3</a:t>
            </a:r>
          </a:p>
        </p:txBody>
      </p:sp>
      <p:sp>
        <p:nvSpPr>
          <p:cNvPr id="98" name="TextBox 97">
            <a:extLst>
              <a:ext uri="{FF2B5EF4-FFF2-40B4-BE49-F238E27FC236}">
                <a16:creationId xmlns:a16="http://schemas.microsoft.com/office/drawing/2014/main" id="{5DA9CE35-54E9-CF80-96C1-B9ADDEBD918A}"/>
              </a:ext>
            </a:extLst>
          </p:cNvPr>
          <p:cNvSpPr txBox="1"/>
          <p:nvPr/>
        </p:nvSpPr>
        <p:spPr>
          <a:xfrm>
            <a:off x="9021351" y="1272565"/>
            <a:ext cx="506776" cy="369332"/>
          </a:xfrm>
          <a:prstGeom prst="rect">
            <a:avLst/>
          </a:prstGeom>
          <a:noFill/>
        </p:spPr>
        <p:txBody>
          <a:bodyPr wrap="square" rtlCol="0">
            <a:spAutoFit/>
          </a:bodyPr>
          <a:lstStyle/>
          <a:p>
            <a:r>
              <a:rPr lang="en-GB" dirty="0"/>
              <a:t>4</a:t>
            </a:r>
          </a:p>
        </p:txBody>
      </p:sp>
      <p:sp>
        <p:nvSpPr>
          <p:cNvPr id="99" name="TextBox 98">
            <a:extLst>
              <a:ext uri="{FF2B5EF4-FFF2-40B4-BE49-F238E27FC236}">
                <a16:creationId xmlns:a16="http://schemas.microsoft.com/office/drawing/2014/main" id="{133FB30D-BA7B-3C3E-F8A4-29FD78739017}"/>
              </a:ext>
            </a:extLst>
          </p:cNvPr>
          <p:cNvSpPr txBox="1"/>
          <p:nvPr/>
        </p:nvSpPr>
        <p:spPr>
          <a:xfrm>
            <a:off x="8815683" y="2595878"/>
            <a:ext cx="2898899" cy="1477328"/>
          </a:xfrm>
          <a:prstGeom prst="rect">
            <a:avLst/>
          </a:prstGeom>
          <a:solidFill>
            <a:srgbClr val="FFFFBD"/>
          </a:solidFill>
        </p:spPr>
        <p:txBody>
          <a:bodyPr wrap="square" rtlCol="0">
            <a:spAutoFit/>
          </a:bodyPr>
          <a:lstStyle/>
          <a:p>
            <a:r>
              <a:rPr lang="en-GB" dirty="0"/>
              <a:t>1= best environmental impact</a:t>
            </a:r>
          </a:p>
          <a:p>
            <a:endParaRPr lang="en-GB" dirty="0"/>
          </a:p>
          <a:p>
            <a:r>
              <a:rPr lang="en-GB" dirty="0"/>
              <a:t>5= worst for the environment</a:t>
            </a:r>
          </a:p>
        </p:txBody>
      </p:sp>
    </p:spTree>
    <p:extLst>
      <p:ext uri="{BB962C8B-B14F-4D97-AF65-F5344CB8AC3E}">
        <p14:creationId xmlns:p14="http://schemas.microsoft.com/office/powerpoint/2010/main" val="30260445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2ADB9-2AEB-0052-B8DC-06FBFCEE73CF}"/>
              </a:ext>
            </a:extLst>
          </p:cNvPr>
          <p:cNvSpPr>
            <a:spLocks noGrp="1"/>
          </p:cNvSpPr>
          <p:nvPr>
            <p:ph type="title"/>
          </p:nvPr>
        </p:nvSpPr>
        <p:spPr>
          <a:xfrm>
            <a:off x="107224" y="171770"/>
            <a:ext cx="8596668" cy="724482"/>
          </a:xfrm>
        </p:spPr>
        <p:txBody>
          <a:bodyPr/>
          <a:lstStyle/>
          <a:p>
            <a:r>
              <a:rPr lang="en-GB" dirty="0"/>
              <a:t>Task 3- Waste Hierarchy Pyramid</a:t>
            </a:r>
          </a:p>
        </p:txBody>
      </p:sp>
      <p:pic>
        <p:nvPicPr>
          <p:cNvPr id="5" name="Picture 4">
            <a:extLst>
              <a:ext uri="{FF2B5EF4-FFF2-40B4-BE49-F238E27FC236}">
                <a16:creationId xmlns:a16="http://schemas.microsoft.com/office/drawing/2014/main" id="{C80BA23D-FED6-E870-6548-D1D6018F97C2}"/>
              </a:ext>
            </a:extLst>
          </p:cNvPr>
          <p:cNvPicPr>
            <a:picLocks noChangeAspect="1"/>
          </p:cNvPicPr>
          <p:nvPr/>
        </p:nvPicPr>
        <p:blipFill>
          <a:blip r:embed="rId3"/>
          <a:stretch>
            <a:fillRect/>
          </a:stretch>
        </p:blipFill>
        <p:spPr>
          <a:xfrm>
            <a:off x="9561297" y="6413754"/>
            <a:ext cx="2630703" cy="444245"/>
          </a:xfrm>
          <a:prstGeom prst="rect">
            <a:avLst/>
          </a:prstGeom>
        </p:spPr>
      </p:pic>
      <p:pic>
        <p:nvPicPr>
          <p:cNvPr id="3" name="Picture 2">
            <a:extLst>
              <a:ext uri="{FF2B5EF4-FFF2-40B4-BE49-F238E27FC236}">
                <a16:creationId xmlns:a16="http://schemas.microsoft.com/office/drawing/2014/main" id="{673878B3-596D-1B04-A939-ABE5591E6006}"/>
              </a:ext>
            </a:extLst>
          </p:cNvPr>
          <p:cNvPicPr>
            <a:picLocks noChangeAspect="1"/>
          </p:cNvPicPr>
          <p:nvPr/>
        </p:nvPicPr>
        <p:blipFill>
          <a:blip r:embed="rId4"/>
          <a:stretch>
            <a:fillRect/>
          </a:stretch>
        </p:blipFill>
        <p:spPr>
          <a:xfrm>
            <a:off x="1731951" y="896252"/>
            <a:ext cx="7559996" cy="5676279"/>
          </a:xfrm>
          <a:prstGeom prst="rect">
            <a:avLst/>
          </a:prstGeom>
        </p:spPr>
      </p:pic>
      <p:sp>
        <p:nvSpPr>
          <p:cNvPr id="4" name="Cloud 3">
            <a:extLst>
              <a:ext uri="{FF2B5EF4-FFF2-40B4-BE49-F238E27FC236}">
                <a16:creationId xmlns:a16="http://schemas.microsoft.com/office/drawing/2014/main" id="{8C04028F-7C72-0DFB-F44C-A3C5C35C817D}"/>
              </a:ext>
            </a:extLst>
          </p:cNvPr>
          <p:cNvSpPr/>
          <p:nvPr/>
        </p:nvSpPr>
        <p:spPr>
          <a:xfrm>
            <a:off x="8520055" y="0"/>
            <a:ext cx="3617128" cy="2723921"/>
          </a:xfrm>
          <a:prstGeom prst="cloud">
            <a:avLst/>
          </a:prstGeom>
          <a:solidFill>
            <a:srgbClr val="FFFFB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What changes could we make in school or at home to reduce our waste?</a:t>
            </a:r>
            <a:endParaRPr lang="en-GB" sz="2000" b="1" dirty="0">
              <a:solidFill>
                <a:schemeClr val="tx1"/>
              </a:solidFill>
            </a:endParaRPr>
          </a:p>
        </p:txBody>
      </p:sp>
      <p:sp>
        <p:nvSpPr>
          <p:cNvPr id="6" name="Cloud 5">
            <a:extLst>
              <a:ext uri="{FF2B5EF4-FFF2-40B4-BE49-F238E27FC236}">
                <a16:creationId xmlns:a16="http://schemas.microsoft.com/office/drawing/2014/main" id="{2C4CA482-992A-1B00-859C-4218FD6A8C0A}"/>
              </a:ext>
            </a:extLst>
          </p:cNvPr>
          <p:cNvSpPr/>
          <p:nvPr/>
        </p:nvSpPr>
        <p:spPr>
          <a:xfrm>
            <a:off x="614000" y="3906131"/>
            <a:ext cx="3506309" cy="2951869"/>
          </a:xfrm>
          <a:prstGeom prst="cloud">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What reasons can you think of as to why ‘recycle’ is so low down on the hierarchy?</a:t>
            </a:r>
            <a:endParaRPr lang="en-GB" sz="2400" b="1" dirty="0">
              <a:solidFill>
                <a:schemeClr val="tx1"/>
              </a:solidFill>
            </a:endParaRPr>
          </a:p>
        </p:txBody>
      </p:sp>
      <p:sp>
        <p:nvSpPr>
          <p:cNvPr id="8" name="Cloud 7">
            <a:extLst>
              <a:ext uri="{FF2B5EF4-FFF2-40B4-BE49-F238E27FC236}">
                <a16:creationId xmlns:a16="http://schemas.microsoft.com/office/drawing/2014/main" id="{5FE66593-4E92-AE61-13B7-65C2B93D988A}"/>
              </a:ext>
            </a:extLst>
          </p:cNvPr>
          <p:cNvSpPr/>
          <p:nvPr/>
        </p:nvSpPr>
        <p:spPr>
          <a:xfrm>
            <a:off x="8685691" y="3429000"/>
            <a:ext cx="3506309" cy="2951869"/>
          </a:xfrm>
          <a:prstGeom prst="cloud">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What considerations must be made when disposing of different items; can everything ‘else’ just go in the bin?</a:t>
            </a:r>
            <a:endParaRPr lang="en-GB" sz="2000" b="1" dirty="0">
              <a:solidFill>
                <a:schemeClr val="tx1"/>
              </a:solidFill>
            </a:endParaRPr>
          </a:p>
        </p:txBody>
      </p:sp>
      <p:sp>
        <p:nvSpPr>
          <p:cNvPr id="10" name="Cloud 9">
            <a:extLst>
              <a:ext uri="{FF2B5EF4-FFF2-40B4-BE49-F238E27FC236}">
                <a16:creationId xmlns:a16="http://schemas.microsoft.com/office/drawing/2014/main" id="{8DFE5372-10F7-B0E5-E3FE-63A7B7F9EDE3}"/>
              </a:ext>
            </a:extLst>
          </p:cNvPr>
          <p:cNvSpPr/>
          <p:nvPr/>
        </p:nvSpPr>
        <p:spPr>
          <a:xfrm>
            <a:off x="-627" y="1087425"/>
            <a:ext cx="3399086" cy="2694276"/>
          </a:xfrm>
          <a:prstGeom prst="cloud">
            <a:avLst/>
          </a:prstGeom>
          <a:solidFill>
            <a:srgbClr val="FFFFB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How does this differ to your final order, why do you think this is? </a:t>
            </a:r>
            <a:endParaRPr lang="en-GB" sz="2400" b="1" dirty="0">
              <a:solidFill>
                <a:schemeClr val="tx1"/>
              </a:solidFill>
            </a:endParaRPr>
          </a:p>
        </p:txBody>
      </p:sp>
    </p:spTree>
    <p:extLst>
      <p:ext uri="{BB962C8B-B14F-4D97-AF65-F5344CB8AC3E}">
        <p14:creationId xmlns:p14="http://schemas.microsoft.com/office/powerpoint/2010/main" val="1087627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10EBA-B3B0-C0AE-685B-437DF04838F7}"/>
              </a:ext>
            </a:extLst>
          </p:cNvPr>
          <p:cNvSpPr>
            <a:spLocks noGrp="1"/>
          </p:cNvSpPr>
          <p:nvPr>
            <p:ph type="ctrTitle"/>
          </p:nvPr>
        </p:nvSpPr>
        <p:spPr>
          <a:xfrm>
            <a:off x="661011" y="-799962"/>
            <a:ext cx="9860098" cy="1773154"/>
          </a:xfrm>
        </p:spPr>
        <p:txBody>
          <a:bodyPr/>
          <a:lstStyle/>
          <a:p>
            <a:pPr algn="l"/>
            <a:r>
              <a:rPr lang="en-GB" sz="4400" dirty="0"/>
              <a:t>Task 4- </a:t>
            </a:r>
          </a:p>
        </p:txBody>
      </p:sp>
      <p:sp>
        <p:nvSpPr>
          <p:cNvPr id="3" name="Subtitle 2">
            <a:extLst>
              <a:ext uri="{FF2B5EF4-FFF2-40B4-BE49-F238E27FC236}">
                <a16:creationId xmlns:a16="http://schemas.microsoft.com/office/drawing/2014/main" id="{B860DB42-1293-06B7-6878-49089B8053A6}"/>
              </a:ext>
            </a:extLst>
          </p:cNvPr>
          <p:cNvSpPr>
            <a:spLocks noGrp="1"/>
          </p:cNvSpPr>
          <p:nvPr>
            <p:ph type="subTitle" idx="1"/>
          </p:nvPr>
        </p:nvSpPr>
        <p:spPr>
          <a:xfrm>
            <a:off x="1707592" y="1255303"/>
            <a:ext cx="7766936" cy="675403"/>
          </a:xfrm>
        </p:spPr>
        <p:txBody>
          <a:bodyPr>
            <a:normAutofit/>
          </a:bodyPr>
          <a:lstStyle/>
          <a:p>
            <a:pPr algn="ctr"/>
            <a:r>
              <a:rPr lang="en-GB" sz="2800" b="1" dirty="0"/>
              <a:t>OUR POLLUTION PLEDGES:</a:t>
            </a:r>
          </a:p>
        </p:txBody>
      </p:sp>
      <p:pic>
        <p:nvPicPr>
          <p:cNvPr id="5" name="Picture 4">
            <a:extLst>
              <a:ext uri="{FF2B5EF4-FFF2-40B4-BE49-F238E27FC236}">
                <a16:creationId xmlns:a16="http://schemas.microsoft.com/office/drawing/2014/main" id="{15873F8F-0F14-1D1B-0780-974575B5B6EC}"/>
              </a:ext>
            </a:extLst>
          </p:cNvPr>
          <p:cNvPicPr>
            <a:picLocks noChangeAspect="1"/>
          </p:cNvPicPr>
          <p:nvPr/>
        </p:nvPicPr>
        <p:blipFill>
          <a:blip r:embed="rId3"/>
          <a:stretch>
            <a:fillRect/>
          </a:stretch>
        </p:blipFill>
        <p:spPr>
          <a:xfrm>
            <a:off x="9027922" y="6312667"/>
            <a:ext cx="3164078" cy="534316"/>
          </a:xfrm>
          <a:prstGeom prst="rect">
            <a:avLst/>
          </a:prstGeom>
        </p:spPr>
      </p:pic>
      <p:pic>
        <p:nvPicPr>
          <p:cNvPr id="6" name="Picture 5">
            <a:extLst>
              <a:ext uri="{FF2B5EF4-FFF2-40B4-BE49-F238E27FC236}">
                <a16:creationId xmlns:a16="http://schemas.microsoft.com/office/drawing/2014/main" id="{01DE5B67-3BF1-2328-95FE-1B3BBC46219E}"/>
              </a:ext>
            </a:extLst>
          </p:cNvPr>
          <p:cNvPicPr>
            <a:picLocks noChangeAspect="1"/>
          </p:cNvPicPr>
          <p:nvPr/>
        </p:nvPicPr>
        <p:blipFill>
          <a:blip r:embed="rId4"/>
          <a:stretch>
            <a:fillRect/>
          </a:stretch>
        </p:blipFill>
        <p:spPr>
          <a:xfrm>
            <a:off x="4066211" y="1930706"/>
            <a:ext cx="3049697" cy="1974574"/>
          </a:xfrm>
          <a:prstGeom prst="rect">
            <a:avLst/>
          </a:prstGeom>
        </p:spPr>
      </p:pic>
    </p:spTree>
    <p:extLst>
      <p:ext uri="{BB962C8B-B14F-4D97-AF65-F5344CB8AC3E}">
        <p14:creationId xmlns:p14="http://schemas.microsoft.com/office/powerpoint/2010/main" val="2765898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2ADB9-2AEB-0052-B8DC-06FBFCEE73CF}"/>
              </a:ext>
            </a:extLst>
          </p:cNvPr>
          <p:cNvSpPr>
            <a:spLocks noGrp="1"/>
          </p:cNvSpPr>
          <p:nvPr>
            <p:ph type="title"/>
          </p:nvPr>
        </p:nvSpPr>
        <p:spPr/>
        <p:txBody>
          <a:bodyPr/>
          <a:lstStyle/>
          <a:p>
            <a:r>
              <a:rPr lang="en-GB" dirty="0"/>
              <a:t>Teacher Slides</a:t>
            </a:r>
          </a:p>
        </p:txBody>
      </p:sp>
      <p:sp>
        <p:nvSpPr>
          <p:cNvPr id="3" name="Content Placeholder 2">
            <a:extLst>
              <a:ext uri="{FF2B5EF4-FFF2-40B4-BE49-F238E27FC236}">
                <a16:creationId xmlns:a16="http://schemas.microsoft.com/office/drawing/2014/main" id="{D765BADC-74CF-F915-7146-5845A461B446}"/>
              </a:ext>
            </a:extLst>
          </p:cNvPr>
          <p:cNvSpPr>
            <a:spLocks noGrp="1"/>
          </p:cNvSpPr>
          <p:nvPr>
            <p:ph idx="1"/>
          </p:nvPr>
        </p:nvSpPr>
        <p:spPr>
          <a:xfrm>
            <a:off x="444365" y="1488613"/>
            <a:ext cx="9004436" cy="3880773"/>
          </a:xfrm>
        </p:spPr>
        <p:txBody>
          <a:bodyPr>
            <a:normAutofit/>
          </a:bodyPr>
          <a:lstStyle/>
          <a:p>
            <a:r>
              <a:rPr lang="en-GB" sz="2000" dirty="0"/>
              <a:t>Remember to revisit the ground rules with the children prior to beginning the lesson so they are aware of expectations. </a:t>
            </a:r>
          </a:p>
          <a:p>
            <a:r>
              <a:rPr lang="en-GB" sz="2000" dirty="0"/>
              <a:t>Potential triggers: research indicates that lots of children are experience some eco-anxieties as they are increasingly aware of negative impacts that climate change is having on their world. </a:t>
            </a:r>
          </a:p>
          <a:p>
            <a:r>
              <a:rPr lang="en-GB" sz="2000" dirty="0"/>
              <a:t>They are worried about the impact that this is having on animals and the weather and what this means for their futures. </a:t>
            </a:r>
          </a:p>
          <a:p>
            <a:r>
              <a:rPr lang="en-GB" sz="2000" dirty="0"/>
              <a:t>It is important to remind children that steps are being taken to make changes and that they can be a positive force for change and impact their future too. </a:t>
            </a:r>
          </a:p>
        </p:txBody>
      </p:sp>
      <p:pic>
        <p:nvPicPr>
          <p:cNvPr id="5" name="Picture 4">
            <a:extLst>
              <a:ext uri="{FF2B5EF4-FFF2-40B4-BE49-F238E27FC236}">
                <a16:creationId xmlns:a16="http://schemas.microsoft.com/office/drawing/2014/main" id="{C80BA23D-FED6-E870-6548-D1D6018F97C2}"/>
              </a:ext>
            </a:extLst>
          </p:cNvPr>
          <p:cNvPicPr>
            <a:picLocks noChangeAspect="1"/>
          </p:cNvPicPr>
          <p:nvPr/>
        </p:nvPicPr>
        <p:blipFill>
          <a:blip r:embed="rId2"/>
          <a:stretch>
            <a:fillRect/>
          </a:stretch>
        </p:blipFill>
        <p:spPr>
          <a:xfrm>
            <a:off x="444365" y="6133518"/>
            <a:ext cx="4290195" cy="724482"/>
          </a:xfrm>
          <a:prstGeom prst="rect">
            <a:avLst/>
          </a:prstGeom>
        </p:spPr>
      </p:pic>
    </p:spTree>
    <p:extLst>
      <p:ext uri="{BB962C8B-B14F-4D97-AF65-F5344CB8AC3E}">
        <p14:creationId xmlns:p14="http://schemas.microsoft.com/office/powerpoint/2010/main" val="22650025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2ADB9-2AEB-0052-B8DC-06FBFCEE73CF}"/>
              </a:ext>
            </a:extLst>
          </p:cNvPr>
          <p:cNvSpPr>
            <a:spLocks noGrp="1"/>
          </p:cNvSpPr>
          <p:nvPr>
            <p:ph type="title"/>
          </p:nvPr>
        </p:nvSpPr>
        <p:spPr/>
        <p:txBody>
          <a:bodyPr/>
          <a:lstStyle/>
          <a:p>
            <a:r>
              <a:rPr lang="en-GB" dirty="0"/>
              <a:t>Teacher Slides</a:t>
            </a:r>
          </a:p>
        </p:txBody>
      </p:sp>
      <p:sp>
        <p:nvSpPr>
          <p:cNvPr id="3" name="Content Placeholder 2">
            <a:extLst>
              <a:ext uri="{FF2B5EF4-FFF2-40B4-BE49-F238E27FC236}">
                <a16:creationId xmlns:a16="http://schemas.microsoft.com/office/drawing/2014/main" id="{D765BADC-74CF-F915-7146-5845A461B446}"/>
              </a:ext>
            </a:extLst>
          </p:cNvPr>
          <p:cNvSpPr>
            <a:spLocks noGrp="1"/>
          </p:cNvSpPr>
          <p:nvPr>
            <p:ph idx="1"/>
          </p:nvPr>
        </p:nvSpPr>
        <p:spPr>
          <a:xfrm>
            <a:off x="444364" y="1488613"/>
            <a:ext cx="9299711" cy="4464512"/>
          </a:xfrm>
        </p:spPr>
        <p:txBody>
          <a:bodyPr>
            <a:normAutofit/>
          </a:bodyPr>
          <a:lstStyle/>
          <a:p>
            <a:r>
              <a:rPr lang="en-GB" dirty="0"/>
              <a:t>Be mindful when teaching not to take a negative/ ‘doom and gloom’ approach to the teaching of climate change and sustainability and encourage children to be the change that they wish to see in the world. </a:t>
            </a:r>
          </a:p>
          <a:p>
            <a:r>
              <a:rPr lang="en-GB" dirty="0"/>
              <a:t>According to Laura Tobin in her book ‘Everyday Ways to Save Our Planet’ (pg.19):</a:t>
            </a:r>
          </a:p>
          <a:p>
            <a:pPr marL="0" indent="0">
              <a:buNone/>
            </a:pPr>
            <a:r>
              <a:rPr lang="en-GB" sz="2400" dirty="0">
                <a:solidFill>
                  <a:schemeClr val="accent1">
                    <a:lumMod val="75000"/>
                  </a:schemeClr>
                </a:solidFill>
              </a:rPr>
              <a:t>“The science of climate change is </a:t>
            </a:r>
            <a:r>
              <a:rPr lang="en-GB" sz="2400" b="1" dirty="0">
                <a:solidFill>
                  <a:schemeClr val="accent1">
                    <a:lumMod val="75000"/>
                  </a:schemeClr>
                </a:solidFill>
              </a:rPr>
              <a:t>Simple, </a:t>
            </a:r>
            <a:r>
              <a:rPr lang="en-GB" sz="2400" dirty="0">
                <a:solidFill>
                  <a:schemeClr val="accent1">
                    <a:lumMod val="75000"/>
                  </a:schemeClr>
                </a:solidFill>
              </a:rPr>
              <a:t>the impacts are </a:t>
            </a:r>
            <a:r>
              <a:rPr lang="en-GB" sz="2400" b="1" dirty="0">
                <a:solidFill>
                  <a:schemeClr val="accent1">
                    <a:lumMod val="75000"/>
                  </a:schemeClr>
                </a:solidFill>
              </a:rPr>
              <a:t>Serious,</a:t>
            </a:r>
            <a:r>
              <a:rPr lang="en-GB" sz="2400" dirty="0">
                <a:solidFill>
                  <a:schemeClr val="accent1">
                    <a:lumMod val="75000"/>
                  </a:schemeClr>
                </a:solidFill>
              </a:rPr>
              <a:t> but the problem is </a:t>
            </a:r>
            <a:r>
              <a:rPr lang="en-GB" sz="2400" b="1" dirty="0">
                <a:solidFill>
                  <a:schemeClr val="accent1">
                    <a:lumMod val="75000"/>
                  </a:schemeClr>
                </a:solidFill>
              </a:rPr>
              <a:t>Solvable.”</a:t>
            </a:r>
          </a:p>
          <a:p>
            <a:r>
              <a:rPr lang="en-GB" dirty="0"/>
              <a:t>Encourage children when completing the workbook confidence tracker to indicate how confident they already feel about the topic and where possible, elicit from them WHY they have given the score that they have. </a:t>
            </a:r>
          </a:p>
          <a:p>
            <a:r>
              <a:rPr lang="en-GB" dirty="0"/>
              <a:t>Throughout the unit look for opportunities to explore their interests in the facts and discussions and provide opportunities for them to take ownership on how they can impact change across school and the wider community by leading on this. </a:t>
            </a:r>
          </a:p>
        </p:txBody>
      </p:sp>
      <p:pic>
        <p:nvPicPr>
          <p:cNvPr id="5" name="Picture 4">
            <a:extLst>
              <a:ext uri="{FF2B5EF4-FFF2-40B4-BE49-F238E27FC236}">
                <a16:creationId xmlns:a16="http://schemas.microsoft.com/office/drawing/2014/main" id="{C80BA23D-FED6-E870-6548-D1D6018F97C2}"/>
              </a:ext>
            </a:extLst>
          </p:cNvPr>
          <p:cNvPicPr>
            <a:picLocks noChangeAspect="1"/>
          </p:cNvPicPr>
          <p:nvPr/>
        </p:nvPicPr>
        <p:blipFill>
          <a:blip r:embed="rId2"/>
          <a:stretch>
            <a:fillRect/>
          </a:stretch>
        </p:blipFill>
        <p:spPr>
          <a:xfrm>
            <a:off x="444365" y="6133518"/>
            <a:ext cx="4290195" cy="724482"/>
          </a:xfrm>
          <a:prstGeom prst="rect">
            <a:avLst/>
          </a:prstGeom>
        </p:spPr>
      </p:pic>
    </p:spTree>
    <p:extLst>
      <p:ext uri="{BB962C8B-B14F-4D97-AF65-F5344CB8AC3E}">
        <p14:creationId xmlns:p14="http://schemas.microsoft.com/office/powerpoint/2010/main" val="1296245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10EBA-B3B0-C0AE-685B-437DF04838F7}"/>
              </a:ext>
            </a:extLst>
          </p:cNvPr>
          <p:cNvSpPr>
            <a:spLocks noGrp="1"/>
          </p:cNvSpPr>
          <p:nvPr>
            <p:ph type="ctrTitle"/>
          </p:nvPr>
        </p:nvSpPr>
        <p:spPr>
          <a:xfrm>
            <a:off x="1507067" y="2137834"/>
            <a:ext cx="7766936" cy="1646302"/>
          </a:xfrm>
        </p:spPr>
        <p:txBody>
          <a:bodyPr/>
          <a:lstStyle/>
          <a:p>
            <a:r>
              <a:rPr lang="en-GB" dirty="0"/>
              <a:t>Sustainability and Climate Change</a:t>
            </a:r>
          </a:p>
        </p:txBody>
      </p:sp>
      <p:sp>
        <p:nvSpPr>
          <p:cNvPr id="3" name="Subtitle 2">
            <a:extLst>
              <a:ext uri="{FF2B5EF4-FFF2-40B4-BE49-F238E27FC236}">
                <a16:creationId xmlns:a16="http://schemas.microsoft.com/office/drawing/2014/main" id="{B860DB42-1293-06B7-6878-49089B8053A6}"/>
              </a:ext>
            </a:extLst>
          </p:cNvPr>
          <p:cNvSpPr>
            <a:spLocks noGrp="1"/>
          </p:cNvSpPr>
          <p:nvPr>
            <p:ph type="subTitle" idx="1"/>
          </p:nvPr>
        </p:nvSpPr>
        <p:spPr/>
        <p:txBody>
          <a:bodyPr/>
          <a:lstStyle/>
          <a:p>
            <a:r>
              <a:rPr lang="en-GB" dirty="0"/>
              <a:t>Session 2: Active Travel </a:t>
            </a:r>
          </a:p>
        </p:txBody>
      </p:sp>
      <p:pic>
        <p:nvPicPr>
          <p:cNvPr id="5" name="Picture 4">
            <a:extLst>
              <a:ext uri="{FF2B5EF4-FFF2-40B4-BE49-F238E27FC236}">
                <a16:creationId xmlns:a16="http://schemas.microsoft.com/office/drawing/2014/main" id="{15873F8F-0F14-1D1B-0780-974575B5B6EC}"/>
              </a:ext>
            </a:extLst>
          </p:cNvPr>
          <p:cNvPicPr>
            <a:picLocks noChangeAspect="1"/>
          </p:cNvPicPr>
          <p:nvPr/>
        </p:nvPicPr>
        <p:blipFill>
          <a:blip r:embed="rId2"/>
          <a:stretch>
            <a:fillRect/>
          </a:stretch>
        </p:blipFill>
        <p:spPr>
          <a:xfrm>
            <a:off x="424045" y="6006554"/>
            <a:ext cx="5042035" cy="851445"/>
          </a:xfrm>
          <a:prstGeom prst="rect">
            <a:avLst/>
          </a:prstGeom>
        </p:spPr>
      </p:pic>
    </p:spTree>
    <p:extLst>
      <p:ext uri="{BB962C8B-B14F-4D97-AF65-F5344CB8AC3E}">
        <p14:creationId xmlns:p14="http://schemas.microsoft.com/office/powerpoint/2010/main" val="35276509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17275-C77E-4DC5-C5CB-F6CDE15C8341}"/>
              </a:ext>
            </a:extLst>
          </p:cNvPr>
          <p:cNvSpPr>
            <a:spLocks noGrp="1"/>
          </p:cNvSpPr>
          <p:nvPr>
            <p:ph type="title"/>
          </p:nvPr>
        </p:nvSpPr>
        <p:spPr>
          <a:xfrm>
            <a:off x="124441" y="194930"/>
            <a:ext cx="8596668" cy="1320800"/>
          </a:xfrm>
        </p:spPr>
        <p:txBody>
          <a:bodyPr/>
          <a:lstStyle/>
          <a:p>
            <a:r>
              <a:rPr lang="en-GB" dirty="0"/>
              <a:t>Group Agreement</a:t>
            </a:r>
          </a:p>
        </p:txBody>
      </p:sp>
      <p:sp>
        <p:nvSpPr>
          <p:cNvPr id="3" name="Scroll: Horizontal 2">
            <a:extLst>
              <a:ext uri="{FF2B5EF4-FFF2-40B4-BE49-F238E27FC236}">
                <a16:creationId xmlns:a16="http://schemas.microsoft.com/office/drawing/2014/main" id="{8CCF025E-9F0D-0BD5-5F65-7B3B6EDC65F8}"/>
              </a:ext>
            </a:extLst>
          </p:cNvPr>
          <p:cNvSpPr/>
          <p:nvPr/>
        </p:nvSpPr>
        <p:spPr>
          <a:xfrm>
            <a:off x="733647" y="1297172"/>
            <a:ext cx="8596668" cy="4625163"/>
          </a:xfrm>
          <a:prstGeom prst="horizontalScrol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omic Sans MS"/>
                <a:ea typeface="+mn-ea"/>
                <a:cs typeface="+mn-cs"/>
              </a:rPr>
              <a:t>Type in your agreed ground rules here: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Comic Sans MS"/>
                <a:ea typeface="+mn-ea"/>
                <a:cs typeface="+mn-cs"/>
              </a:rPr>
              <a:t>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Comic Sans MS"/>
                <a:ea typeface="+mn-ea"/>
                <a:cs typeface="+mn-cs"/>
              </a:rPr>
              <a:t>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Comic Sans MS"/>
                <a:ea typeface="+mn-ea"/>
                <a:cs typeface="+mn-cs"/>
              </a:rPr>
              <a:t>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Comic Sans MS"/>
                <a:ea typeface="+mn-ea"/>
                <a:cs typeface="+mn-cs"/>
              </a:rPr>
              <a:t>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Comic Sans MS"/>
                <a:ea typeface="+mn-ea"/>
                <a:cs typeface="+mn-cs"/>
              </a:rPr>
              <a:t>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Comic Sans MS"/>
                <a:ea typeface="+mn-ea"/>
                <a:cs typeface="+mn-cs"/>
              </a:rPr>
              <a:t>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Comic Sans MS"/>
                <a:ea typeface="+mn-ea"/>
                <a:cs typeface="+mn-cs"/>
              </a:rPr>
              <a:t> </a:t>
            </a:r>
          </a:p>
        </p:txBody>
      </p:sp>
      <p:pic>
        <p:nvPicPr>
          <p:cNvPr id="4" name="Picture 3">
            <a:extLst>
              <a:ext uri="{FF2B5EF4-FFF2-40B4-BE49-F238E27FC236}">
                <a16:creationId xmlns:a16="http://schemas.microsoft.com/office/drawing/2014/main" id="{1B909417-D940-9ED3-6B44-C40C1817B812}"/>
              </a:ext>
            </a:extLst>
          </p:cNvPr>
          <p:cNvPicPr>
            <a:picLocks noChangeAspect="1"/>
          </p:cNvPicPr>
          <p:nvPr/>
        </p:nvPicPr>
        <p:blipFill>
          <a:blip r:embed="rId2"/>
          <a:stretch>
            <a:fillRect/>
          </a:stretch>
        </p:blipFill>
        <p:spPr>
          <a:xfrm>
            <a:off x="7149965" y="6006555"/>
            <a:ext cx="5042035" cy="851445"/>
          </a:xfrm>
          <a:prstGeom prst="rect">
            <a:avLst/>
          </a:prstGeom>
        </p:spPr>
      </p:pic>
    </p:spTree>
    <p:extLst>
      <p:ext uri="{BB962C8B-B14F-4D97-AF65-F5344CB8AC3E}">
        <p14:creationId xmlns:p14="http://schemas.microsoft.com/office/powerpoint/2010/main" val="28016629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2ADB9-2AEB-0052-B8DC-06FBFCEE73CF}"/>
              </a:ext>
            </a:extLst>
          </p:cNvPr>
          <p:cNvSpPr>
            <a:spLocks noGrp="1"/>
          </p:cNvSpPr>
          <p:nvPr>
            <p:ph type="title"/>
          </p:nvPr>
        </p:nvSpPr>
        <p:spPr>
          <a:xfrm>
            <a:off x="0" y="10397"/>
            <a:ext cx="8596668" cy="1320800"/>
          </a:xfrm>
        </p:spPr>
        <p:txBody>
          <a:bodyPr/>
          <a:lstStyle/>
          <a:p>
            <a:r>
              <a:rPr lang="en-GB" dirty="0"/>
              <a:t>Task 1-Check-in</a:t>
            </a:r>
          </a:p>
        </p:txBody>
      </p:sp>
      <p:sp>
        <p:nvSpPr>
          <p:cNvPr id="3" name="Content Placeholder 2">
            <a:extLst>
              <a:ext uri="{FF2B5EF4-FFF2-40B4-BE49-F238E27FC236}">
                <a16:creationId xmlns:a16="http://schemas.microsoft.com/office/drawing/2014/main" id="{D765BADC-74CF-F915-7146-5845A461B446}"/>
              </a:ext>
            </a:extLst>
          </p:cNvPr>
          <p:cNvSpPr>
            <a:spLocks noGrp="1"/>
          </p:cNvSpPr>
          <p:nvPr>
            <p:ph idx="1"/>
          </p:nvPr>
        </p:nvSpPr>
        <p:spPr>
          <a:xfrm>
            <a:off x="-1147213" y="605928"/>
            <a:ext cx="10302229" cy="816480"/>
          </a:xfrm>
        </p:spPr>
        <p:txBody>
          <a:bodyPr>
            <a:normAutofit/>
          </a:bodyPr>
          <a:lstStyle/>
          <a:p>
            <a:pPr marL="0" indent="0" algn="ctr">
              <a:buNone/>
            </a:pPr>
            <a:r>
              <a:rPr lang="en-GB" sz="2800" dirty="0"/>
              <a:t>On a typical day, how do you travel to school? </a:t>
            </a:r>
          </a:p>
        </p:txBody>
      </p:sp>
      <p:pic>
        <p:nvPicPr>
          <p:cNvPr id="5" name="Picture 4">
            <a:extLst>
              <a:ext uri="{FF2B5EF4-FFF2-40B4-BE49-F238E27FC236}">
                <a16:creationId xmlns:a16="http://schemas.microsoft.com/office/drawing/2014/main" id="{C80BA23D-FED6-E870-6548-D1D6018F97C2}"/>
              </a:ext>
            </a:extLst>
          </p:cNvPr>
          <p:cNvPicPr>
            <a:picLocks noChangeAspect="1"/>
          </p:cNvPicPr>
          <p:nvPr/>
        </p:nvPicPr>
        <p:blipFill>
          <a:blip r:embed="rId3"/>
          <a:stretch>
            <a:fillRect/>
          </a:stretch>
        </p:blipFill>
        <p:spPr>
          <a:xfrm>
            <a:off x="8350804" y="6198943"/>
            <a:ext cx="3841196" cy="648660"/>
          </a:xfrm>
          <a:prstGeom prst="rect">
            <a:avLst/>
          </a:prstGeom>
        </p:spPr>
      </p:pic>
      <p:graphicFrame>
        <p:nvGraphicFramePr>
          <p:cNvPr id="9" name="Chart 8">
            <a:extLst>
              <a:ext uri="{FF2B5EF4-FFF2-40B4-BE49-F238E27FC236}">
                <a16:creationId xmlns:a16="http://schemas.microsoft.com/office/drawing/2014/main" id="{ACBE4902-6A51-E7E2-064B-37A4FD086F21}"/>
              </a:ext>
            </a:extLst>
          </p:cNvPr>
          <p:cNvGraphicFramePr/>
          <p:nvPr>
            <p:extLst>
              <p:ext uri="{D42A27DB-BD31-4B8C-83A1-F6EECF244321}">
                <p14:modId xmlns:p14="http://schemas.microsoft.com/office/powerpoint/2010/main" val="1819611697"/>
              </p:ext>
            </p:extLst>
          </p:nvPr>
        </p:nvGraphicFramePr>
        <p:xfrm>
          <a:off x="798111" y="1251056"/>
          <a:ext cx="8128000" cy="487139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5434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2ADB9-2AEB-0052-B8DC-06FBFCEE73CF}"/>
              </a:ext>
            </a:extLst>
          </p:cNvPr>
          <p:cNvSpPr>
            <a:spLocks noGrp="1"/>
          </p:cNvSpPr>
          <p:nvPr>
            <p:ph type="title"/>
          </p:nvPr>
        </p:nvSpPr>
        <p:spPr/>
        <p:txBody>
          <a:bodyPr/>
          <a:lstStyle/>
          <a:p>
            <a:r>
              <a:rPr lang="en-GB" dirty="0"/>
              <a:t>Teacher Slides</a:t>
            </a:r>
          </a:p>
        </p:txBody>
      </p:sp>
      <p:sp>
        <p:nvSpPr>
          <p:cNvPr id="3" name="Content Placeholder 2">
            <a:extLst>
              <a:ext uri="{FF2B5EF4-FFF2-40B4-BE49-F238E27FC236}">
                <a16:creationId xmlns:a16="http://schemas.microsoft.com/office/drawing/2014/main" id="{D765BADC-74CF-F915-7146-5845A461B446}"/>
              </a:ext>
            </a:extLst>
          </p:cNvPr>
          <p:cNvSpPr>
            <a:spLocks noGrp="1"/>
          </p:cNvSpPr>
          <p:nvPr>
            <p:ph idx="1"/>
          </p:nvPr>
        </p:nvSpPr>
        <p:spPr>
          <a:xfrm>
            <a:off x="444364" y="1488613"/>
            <a:ext cx="9299711" cy="4464512"/>
          </a:xfrm>
        </p:spPr>
        <p:txBody>
          <a:bodyPr>
            <a:normAutofit/>
          </a:bodyPr>
          <a:lstStyle/>
          <a:p>
            <a:r>
              <a:rPr lang="en-GB" dirty="0"/>
              <a:t>Be mindful when teaching not to take a negative/ ‘doom and gloom’ approach to the teaching of climate change and sustainability and encourage children to be the change that they wish to see in the world. </a:t>
            </a:r>
          </a:p>
          <a:p>
            <a:r>
              <a:rPr lang="en-GB" dirty="0"/>
              <a:t>According to Laura Tobin in her book ‘Everyday Ways to Save Our Planet’ (pg.19):</a:t>
            </a:r>
          </a:p>
          <a:p>
            <a:pPr marL="0" indent="0">
              <a:buNone/>
            </a:pPr>
            <a:r>
              <a:rPr lang="en-GB" sz="2400" dirty="0">
                <a:solidFill>
                  <a:schemeClr val="accent1">
                    <a:lumMod val="75000"/>
                  </a:schemeClr>
                </a:solidFill>
              </a:rPr>
              <a:t>“The science of climate change is </a:t>
            </a:r>
            <a:r>
              <a:rPr lang="en-GB" sz="2400" b="1" dirty="0">
                <a:solidFill>
                  <a:schemeClr val="accent1">
                    <a:lumMod val="75000"/>
                  </a:schemeClr>
                </a:solidFill>
              </a:rPr>
              <a:t>Simple, </a:t>
            </a:r>
            <a:r>
              <a:rPr lang="en-GB" sz="2400" dirty="0">
                <a:solidFill>
                  <a:schemeClr val="accent1">
                    <a:lumMod val="75000"/>
                  </a:schemeClr>
                </a:solidFill>
              </a:rPr>
              <a:t>the impacts are </a:t>
            </a:r>
            <a:r>
              <a:rPr lang="en-GB" sz="2400" b="1" dirty="0">
                <a:solidFill>
                  <a:schemeClr val="accent1">
                    <a:lumMod val="75000"/>
                  </a:schemeClr>
                </a:solidFill>
              </a:rPr>
              <a:t>Serious,</a:t>
            </a:r>
            <a:r>
              <a:rPr lang="en-GB" sz="2400" dirty="0">
                <a:solidFill>
                  <a:schemeClr val="accent1">
                    <a:lumMod val="75000"/>
                  </a:schemeClr>
                </a:solidFill>
              </a:rPr>
              <a:t> but the problem is </a:t>
            </a:r>
            <a:r>
              <a:rPr lang="en-GB" sz="2400" b="1" dirty="0">
                <a:solidFill>
                  <a:schemeClr val="accent1">
                    <a:lumMod val="75000"/>
                  </a:schemeClr>
                </a:solidFill>
              </a:rPr>
              <a:t>Solvable.”</a:t>
            </a:r>
          </a:p>
          <a:p>
            <a:r>
              <a:rPr lang="en-GB" dirty="0"/>
              <a:t>Encourage children when completing the workbook confidence tracker to indicate how confident they already feel about the topic and where possible, elicit from them WHY they have given the score that they have. </a:t>
            </a:r>
          </a:p>
          <a:p>
            <a:r>
              <a:rPr lang="en-GB" dirty="0"/>
              <a:t>Throughout the unit look for opportunities to explore their interests in the facts and discussions and provide opportunities for them to take ownership on how they can impact change across school and the wider community by leading on this. </a:t>
            </a:r>
          </a:p>
        </p:txBody>
      </p:sp>
      <p:pic>
        <p:nvPicPr>
          <p:cNvPr id="5" name="Picture 4">
            <a:extLst>
              <a:ext uri="{FF2B5EF4-FFF2-40B4-BE49-F238E27FC236}">
                <a16:creationId xmlns:a16="http://schemas.microsoft.com/office/drawing/2014/main" id="{C80BA23D-FED6-E870-6548-D1D6018F97C2}"/>
              </a:ext>
            </a:extLst>
          </p:cNvPr>
          <p:cNvPicPr>
            <a:picLocks noChangeAspect="1"/>
          </p:cNvPicPr>
          <p:nvPr/>
        </p:nvPicPr>
        <p:blipFill>
          <a:blip r:embed="rId2"/>
          <a:stretch>
            <a:fillRect/>
          </a:stretch>
        </p:blipFill>
        <p:spPr>
          <a:xfrm>
            <a:off x="444365" y="6133518"/>
            <a:ext cx="4290195" cy="724482"/>
          </a:xfrm>
          <a:prstGeom prst="rect">
            <a:avLst/>
          </a:prstGeom>
        </p:spPr>
      </p:pic>
    </p:spTree>
    <p:extLst>
      <p:ext uri="{BB962C8B-B14F-4D97-AF65-F5344CB8AC3E}">
        <p14:creationId xmlns:p14="http://schemas.microsoft.com/office/powerpoint/2010/main" val="26019681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80BA23D-FED6-E870-6548-D1D6018F97C2}"/>
              </a:ext>
            </a:extLst>
          </p:cNvPr>
          <p:cNvPicPr>
            <a:picLocks noChangeAspect="1"/>
          </p:cNvPicPr>
          <p:nvPr/>
        </p:nvPicPr>
        <p:blipFill>
          <a:blip r:embed="rId3"/>
          <a:stretch>
            <a:fillRect/>
          </a:stretch>
        </p:blipFill>
        <p:spPr>
          <a:xfrm>
            <a:off x="444365" y="6133518"/>
            <a:ext cx="4290195" cy="724482"/>
          </a:xfrm>
          <a:prstGeom prst="rect">
            <a:avLst/>
          </a:prstGeom>
        </p:spPr>
      </p:pic>
      <p:sp>
        <p:nvSpPr>
          <p:cNvPr id="7" name="Cloud 6">
            <a:extLst>
              <a:ext uri="{FF2B5EF4-FFF2-40B4-BE49-F238E27FC236}">
                <a16:creationId xmlns:a16="http://schemas.microsoft.com/office/drawing/2014/main" id="{CF6F7A49-855F-5797-53D0-7F99F59BD5AA}"/>
              </a:ext>
            </a:extLst>
          </p:cNvPr>
          <p:cNvSpPr/>
          <p:nvPr/>
        </p:nvSpPr>
        <p:spPr>
          <a:xfrm>
            <a:off x="209895" y="143219"/>
            <a:ext cx="9049329" cy="4549967"/>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dirty="0"/>
              <a:t>Transport accounts for 27% of the UK’s total emissions-making it the MOST polluting sector!</a:t>
            </a:r>
          </a:p>
        </p:txBody>
      </p:sp>
      <p:pic>
        <p:nvPicPr>
          <p:cNvPr id="4" name="Picture 3">
            <a:extLst>
              <a:ext uri="{FF2B5EF4-FFF2-40B4-BE49-F238E27FC236}">
                <a16:creationId xmlns:a16="http://schemas.microsoft.com/office/drawing/2014/main" id="{77C6A701-9C24-D590-C0F9-B714D2350091}"/>
              </a:ext>
            </a:extLst>
          </p:cNvPr>
          <p:cNvPicPr>
            <a:picLocks noChangeAspect="1"/>
          </p:cNvPicPr>
          <p:nvPr/>
        </p:nvPicPr>
        <p:blipFill>
          <a:blip r:embed="rId4"/>
          <a:stretch>
            <a:fillRect/>
          </a:stretch>
        </p:blipFill>
        <p:spPr>
          <a:xfrm>
            <a:off x="7741867" y="4021157"/>
            <a:ext cx="4240237" cy="2693624"/>
          </a:xfrm>
          <a:prstGeom prst="rect">
            <a:avLst/>
          </a:prstGeom>
        </p:spPr>
      </p:pic>
    </p:spTree>
    <p:extLst>
      <p:ext uri="{BB962C8B-B14F-4D97-AF65-F5344CB8AC3E}">
        <p14:creationId xmlns:p14="http://schemas.microsoft.com/office/powerpoint/2010/main" val="30924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2ADB9-2AEB-0052-B8DC-06FBFCEE73CF}"/>
              </a:ext>
            </a:extLst>
          </p:cNvPr>
          <p:cNvSpPr>
            <a:spLocks noGrp="1"/>
          </p:cNvSpPr>
          <p:nvPr>
            <p:ph type="title"/>
          </p:nvPr>
        </p:nvSpPr>
        <p:spPr>
          <a:xfrm>
            <a:off x="360612" y="414141"/>
            <a:ext cx="8596668" cy="1320800"/>
          </a:xfrm>
        </p:spPr>
        <p:txBody>
          <a:bodyPr/>
          <a:lstStyle/>
          <a:p>
            <a:r>
              <a:rPr lang="en-GB" dirty="0"/>
              <a:t>Task 2- What is active travel?</a:t>
            </a:r>
          </a:p>
        </p:txBody>
      </p:sp>
      <p:pic>
        <p:nvPicPr>
          <p:cNvPr id="5" name="Picture 4">
            <a:extLst>
              <a:ext uri="{FF2B5EF4-FFF2-40B4-BE49-F238E27FC236}">
                <a16:creationId xmlns:a16="http://schemas.microsoft.com/office/drawing/2014/main" id="{C80BA23D-FED6-E870-6548-D1D6018F97C2}"/>
              </a:ext>
            </a:extLst>
          </p:cNvPr>
          <p:cNvPicPr>
            <a:picLocks noChangeAspect="1"/>
          </p:cNvPicPr>
          <p:nvPr/>
        </p:nvPicPr>
        <p:blipFill>
          <a:blip r:embed="rId3"/>
          <a:stretch>
            <a:fillRect/>
          </a:stretch>
        </p:blipFill>
        <p:spPr>
          <a:xfrm>
            <a:off x="444365" y="6133518"/>
            <a:ext cx="4290195" cy="724482"/>
          </a:xfrm>
          <a:prstGeom prst="rect">
            <a:avLst/>
          </a:prstGeom>
        </p:spPr>
      </p:pic>
      <p:sp>
        <p:nvSpPr>
          <p:cNvPr id="7" name="Cloud 6">
            <a:extLst>
              <a:ext uri="{FF2B5EF4-FFF2-40B4-BE49-F238E27FC236}">
                <a16:creationId xmlns:a16="http://schemas.microsoft.com/office/drawing/2014/main" id="{CF6F7A49-855F-5797-53D0-7F99F59BD5AA}"/>
              </a:ext>
            </a:extLst>
          </p:cNvPr>
          <p:cNvSpPr/>
          <p:nvPr/>
        </p:nvSpPr>
        <p:spPr>
          <a:xfrm>
            <a:off x="931953" y="1299990"/>
            <a:ext cx="9049329" cy="4549967"/>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dirty="0"/>
              <a:t>Active travel refers to modes of travel that involve a level of activity such as: walking, wheeling and cycling. </a:t>
            </a:r>
          </a:p>
          <a:p>
            <a:pPr algn="ctr"/>
            <a:r>
              <a:rPr lang="en-GB" sz="2800" dirty="0"/>
              <a:t>These modes of travel are most beneficial to the environment and reduce emissions. </a:t>
            </a:r>
          </a:p>
        </p:txBody>
      </p:sp>
    </p:spTree>
    <p:extLst>
      <p:ext uri="{BB962C8B-B14F-4D97-AF65-F5344CB8AC3E}">
        <p14:creationId xmlns:p14="http://schemas.microsoft.com/office/powerpoint/2010/main" val="4028515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2ADB9-2AEB-0052-B8DC-06FBFCEE73CF}"/>
              </a:ext>
            </a:extLst>
          </p:cNvPr>
          <p:cNvSpPr>
            <a:spLocks noGrp="1"/>
          </p:cNvSpPr>
          <p:nvPr>
            <p:ph type="title"/>
          </p:nvPr>
        </p:nvSpPr>
        <p:spPr>
          <a:xfrm>
            <a:off x="118241" y="215406"/>
            <a:ext cx="8596668" cy="1320800"/>
          </a:xfrm>
        </p:spPr>
        <p:txBody>
          <a:bodyPr/>
          <a:lstStyle/>
          <a:p>
            <a:r>
              <a:rPr lang="en-GB" dirty="0"/>
              <a:t>What are the benefits of active travel?</a:t>
            </a:r>
          </a:p>
        </p:txBody>
      </p:sp>
      <p:pic>
        <p:nvPicPr>
          <p:cNvPr id="5" name="Picture 4">
            <a:extLst>
              <a:ext uri="{FF2B5EF4-FFF2-40B4-BE49-F238E27FC236}">
                <a16:creationId xmlns:a16="http://schemas.microsoft.com/office/drawing/2014/main" id="{C80BA23D-FED6-E870-6548-D1D6018F97C2}"/>
              </a:ext>
            </a:extLst>
          </p:cNvPr>
          <p:cNvPicPr>
            <a:picLocks noChangeAspect="1"/>
          </p:cNvPicPr>
          <p:nvPr/>
        </p:nvPicPr>
        <p:blipFill>
          <a:blip r:embed="rId3"/>
          <a:stretch>
            <a:fillRect/>
          </a:stretch>
        </p:blipFill>
        <p:spPr>
          <a:xfrm>
            <a:off x="444365" y="6133518"/>
            <a:ext cx="4290195" cy="724482"/>
          </a:xfrm>
          <a:prstGeom prst="rect">
            <a:avLst/>
          </a:prstGeom>
        </p:spPr>
      </p:pic>
      <p:sp>
        <p:nvSpPr>
          <p:cNvPr id="4" name="TextBox 3">
            <a:extLst>
              <a:ext uri="{FF2B5EF4-FFF2-40B4-BE49-F238E27FC236}">
                <a16:creationId xmlns:a16="http://schemas.microsoft.com/office/drawing/2014/main" id="{E4A50ADE-BC1C-060C-3DE1-984ECE3BE0E8}"/>
              </a:ext>
            </a:extLst>
          </p:cNvPr>
          <p:cNvSpPr txBox="1"/>
          <p:nvPr/>
        </p:nvSpPr>
        <p:spPr>
          <a:xfrm>
            <a:off x="705080" y="2049137"/>
            <a:ext cx="2258457" cy="646331"/>
          </a:xfrm>
          <a:prstGeom prst="rect">
            <a:avLst/>
          </a:prstGeom>
          <a:noFill/>
        </p:spPr>
        <p:txBody>
          <a:bodyPr wrap="square" rtlCol="0">
            <a:spAutoFit/>
          </a:bodyPr>
          <a:lstStyle/>
          <a:p>
            <a:r>
              <a:rPr lang="en-GB" dirty="0"/>
              <a:t>Less collisions </a:t>
            </a:r>
          </a:p>
          <a:p>
            <a:endParaRPr lang="en-GB" dirty="0"/>
          </a:p>
        </p:txBody>
      </p:sp>
      <p:sp>
        <p:nvSpPr>
          <p:cNvPr id="6" name="TextBox 5">
            <a:extLst>
              <a:ext uri="{FF2B5EF4-FFF2-40B4-BE49-F238E27FC236}">
                <a16:creationId xmlns:a16="http://schemas.microsoft.com/office/drawing/2014/main" id="{821B9A57-85EA-F7AB-99C3-E5B9A8FBA83D}"/>
              </a:ext>
            </a:extLst>
          </p:cNvPr>
          <p:cNvSpPr txBox="1"/>
          <p:nvPr/>
        </p:nvSpPr>
        <p:spPr>
          <a:xfrm>
            <a:off x="4091388" y="2819791"/>
            <a:ext cx="2258457" cy="646331"/>
          </a:xfrm>
          <a:prstGeom prst="rect">
            <a:avLst/>
          </a:prstGeom>
          <a:noFill/>
        </p:spPr>
        <p:txBody>
          <a:bodyPr wrap="square" rtlCol="0">
            <a:spAutoFit/>
          </a:bodyPr>
          <a:lstStyle/>
          <a:p>
            <a:r>
              <a:rPr lang="en-GB" dirty="0"/>
              <a:t>Less congestion</a:t>
            </a:r>
          </a:p>
          <a:p>
            <a:endParaRPr lang="en-GB" dirty="0"/>
          </a:p>
        </p:txBody>
      </p:sp>
      <p:sp>
        <p:nvSpPr>
          <p:cNvPr id="9" name="TextBox 8">
            <a:extLst>
              <a:ext uri="{FF2B5EF4-FFF2-40B4-BE49-F238E27FC236}">
                <a16:creationId xmlns:a16="http://schemas.microsoft.com/office/drawing/2014/main" id="{E4BA9E28-222E-2AD4-1CD2-CAF58913DFD4}"/>
              </a:ext>
            </a:extLst>
          </p:cNvPr>
          <p:cNvSpPr txBox="1"/>
          <p:nvPr/>
        </p:nvSpPr>
        <p:spPr>
          <a:xfrm>
            <a:off x="1134000" y="5600719"/>
            <a:ext cx="2258457" cy="646331"/>
          </a:xfrm>
          <a:prstGeom prst="rect">
            <a:avLst/>
          </a:prstGeom>
          <a:noFill/>
        </p:spPr>
        <p:txBody>
          <a:bodyPr wrap="square" rtlCol="0">
            <a:spAutoFit/>
          </a:bodyPr>
          <a:lstStyle/>
          <a:p>
            <a:r>
              <a:rPr lang="en-GB" dirty="0"/>
              <a:t>Saves money</a:t>
            </a:r>
          </a:p>
          <a:p>
            <a:endParaRPr lang="en-GB" dirty="0"/>
          </a:p>
        </p:txBody>
      </p:sp>
      <p:sp>
        <p:nvSpPr>
          <p:cNvPr id="14" name="TextBox 13">
            <a:extLst>
              <a:ext uri="{FF2B5EF4-FFF2-40B4-BE49-F238E27FC236}">
                <a16:creationId xmlns:a16="http://schemas.microsoft.com/office/drawing/2014/main" id="{A6BE922A-853B-FC8E-12AC-968EEC6BF43B}"/>
              </a:ext>
            </a:extLst>
          </p:cNvPr>
          <p:cNvSpPr txBox="1"/>
          <p:nvPr/>
        </p:nvSpPr>
        <p:spPr>
          <a:xfrm>
            <a:off x="8136900" y="4424883"/>
            <a:ext cx="2258457" cy="923330"/>
          </a:xfrm>
          <a:prstGeom prst="rect">
            <a:avLst/>
          </a:prstGeom>
          <a:noFill/>
        </p:spPr>
        <p:txBody>
          <a:bodyPr wrap="square" rtlCol="0">
            <a:spAutoFit/>
          </a:bodyPr>
          <a:lstStyle/>
          <a:p>
            <a:r>
              <a:rPr lang="en-GB" dirty="0"/>
              <a:t>Improves sleep quality</a:t>
            </a:r>
          </a:p>
          <a:p>
            <a:endParaRPr lang="en-GB" dirty="0"/>
          </a:p>
        </p:txBody>
      </p:sp>
      <p:pic>
        <p:nvPicPr>
          <p:cNvPr id="16" name="Picture 15">
            <a:extLst>
              <a:ext uri="{FF2B5EF4-FFF2-40B4-BE49-F238E27FC236}">
                <a16:creationId xmlns:a16="http://schemas.microsoft.com/office/drawing/2014/main" id="{45070EF5-6E1B-8947-EC42-6943865090BF}"/>
              </a:ext>
            </a:extLst>
          </p:cNvPr>
          <p:cNvPicPr>
            <a:picLocks noChangeAspect="1"/>
          </p:cNvPicPr>
          <p:nvPr/>
        </p:nvPicPr>
        <p:blipFill>
          <a:blip r:embed="rId4"/>
          <a:stretch>
            <a:fillRect/>
          </a:stretch>
        </p:blipFill>
        <p:spPr>
          <a:xfrm>
            <a:off x="5069322" y="3548480"/>
            <a:ext cx="1415124" cy="1732025"/>
          </a:xfrm>
          <a:prstGeom prst="rect">
            <a:avLst/>
          </a:prstGeom>
        </p:spPr>
      </p:pic>
      <p:pic>
        <p:nvPicPr>
          <p:cNvPr id="18" name="Picture 17">
            <a:extLst>
              <a:ext uri="{FF2B5EF4-FFF2-40B4-BE49-F238E27FC236}">
                <a16:creationId xmlns:a16="http://schemas.microsoft.com/office/drawing/2014/main" id="{A0DF643C-E81F-E9F5-7EBE-B5FCC7728CE1}"/>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11200"/>
                    </a14:imgEffect>
                  </a14:imgLayer>
                </a14:imgProps>
              </a:ext>
            </a:extLst>
          </a:blip>
          <a:stretch>
            <a:fillRect/>
          </a:stretch>
        </p:blipFill>
        <p:spPr>
          <a:xfrm>
            <a:off x="2456023" y="1083321"/>
            <a:ext cx="2084761" cy="1303897"/>
          </a:xfrm>
          <a:prstGeom prst="rect">
            <a:avLst/>
          </a:prstGeom>
        </p:spPr>
      </p:pic>
      <p:pic>
        <p:nvPicPr>
          <p:cNvPr id="20" name="Picture 19">
            <a:extLst>
              <a:ext uri="{FF2B5EF4-FFF2-40B4-BE49-F238E27FC236}">
                <a16:creationId xmlns:a16="http://schemas.microsoft.com/office/drawing/2014/main" id="{350BE4CA-0E9B-5EFC-E185-EFC40051B2BB}"/>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11200"/>
                    </a14:imgEffect>
                  </a14:imgLayer>
                </a14:imgProps>
              </a:ext>
            </a:extLst>
          </a:blip>
          <a:stretch>
            <a:fillRect/>
          </a:stretch>
        </p:blipFill>
        <p:spPr>
          <a:xfrm>
            <a:off x="7559776" y="2010451"/>
            <a:ext cx="2509373" cy="2404042"/>
          </a:xfrm>
          <a:prstGeom prst="rect">
            <a:avLst/>
          </a:prstGeom>
        </p:spPr>
      </p:pic>
      <p:pic>
        <p:nvPicPr>
          <p:cNvPr id="22" name="Picture 21">
            <a:extLst>
              <a:ext uri="{FF2B5EF4-FFF2-40B4-BE49-F238E27FC236}">
                <a16:creationId xmlns:a16="http://schemas.microsoft.com/office/drawing/2014/main" id="{F44DD645-A65D-39A2-11EE-E653B3D96E7B}"/>
              </a:ext>
            </a:extLst>
          </p:cNvPr>
          <p:cNvPicPr>
            <a:picLocks noChangeAspect="1"/>
          </p:cNvPicPr>
          <p:nvPr/>
        </p:nvPicPr>
        <p:blipFill>
          <a:blip r:embed="rId9"/>
          <a:stretch>
            <a:fillRect/>
          </a:stretch>
        </p:blipFill>
        <p:spPr>
          <a:xfrm>
            <a:off x="910724" y="3351032"/>
            <a:ext cx="1847168" cy="2180850"/>
          </a:xfrm>
          <a:prstGeom prst="rect">
            <a:avLst/>
          </a:prstGeom>
        </p:spPr>
      </p:pic>
    </p:spTree>
    <p:extLst>
      <p:ext uri="{BB962C8B-B14F-4D97-AF65-F5344CB8AC3E}">
        <p14:creationId xmlns:p14="http://schemas.microsoft.com/office/powerpoint/2010/main" val="37445703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2ADB9-2AEB-0052-B8DC-06FBFCEE73CF}"/>
              </a:ext>
            </a:extLst>
          </p:cNvPr>
          <p:cNvSpPr>
            <a:spLocks noGrp="1"/>
          </p:cNvSpPr>
          <p:nvPr>
            <p:ph type="title"/>
          </p:nvPr>
        </p:nvSpPr>
        <p:spPr>
          <a:xfrm>
            <a:off x="360612" y="414141"/>
            <a:ext cx="8596668" cy="1320800"/>
          </a:xfrm>
        </p:spPr>
        <p:txBody>
          <a:bodyPr/>
          <a:lstStyle/>
          <a:p>
            <a:r>
              <a:rPr lang="en-GB" dirty="0"/>
              <a:t>How does active travel benefit:</a:t>
            </a:r>
          </a:p>
        </p:txBody>
      </p:sp>
      <p:pic>
        <p:nvPicPr>
          <p:cNvPr id="5" name="Picture 4">
            <a:extLst>
              <a:ext uri="{FF2B5EF4-FFF2-40B4-BE49-F238E27FC236}">
                <a16:creationId xmlns:a16="http://schemas.microsoft.com/office/drawing/2014/main" id="{C80BA23D-FED6-E870-6548-D1D6018F97C2}"/>
              </a:ext>
            </a:extLst>
          </p:cNvPr>
          <p:cNvPicPr>
            <a:picLocks noChangeAspect="1"/>
          </p:cNvPicPr>
          <p:nvPr/>
        </p:nvPicPr>
        <p:blipFill>
          <a:blip r:embed="rId3"/>
          <a:stretch>
            <a:fillRect/>
          </a:stretch>
        </p:blipFill>
        <p:spPr>
          <a:xfrm>
            <a:off x="444365" y="6133518"/>
            <a:ext cx="4290195" cy="724482"/>
          </a:xfrm>
          <a:prstGeom prst="rect">
            <a:avLst/>
          </a:prstGeom>
        </p:spPr>
      </p:pic>
      <p:pic>
        <p:nvPicPr>
          <p:cNvPr id="9" name="Picture 8" descr="Hands holding a white board&#10;&#10;Description automatically generated">
            <a:extLst>
              <a:ext uri="{FF2B5EF4-FFF2-40B4-BE49-F238E27FC236}">
                <a16:creationId xmlns:a16="http://schemas.microsoft.com/office/drawing/2014/main" id="{070FC515-F8F0-8B36-C12D-CD16CF610E12}"/>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36882" y="1876753"/>
            <a:ext cx="3430532" cy="1760513"/>
          </a:xfrm>
          <a:prstGeom prst="rect">
            <a:avLst/>
          </a:prstGeom>
        </p:spPr>
      </p:pic>
      <p:sp>
        <p:nvSpPr>
          <p:cNvPr id="10" name="TextBox 9">
            <a:extLst>
              <a:ext uri="{FF2B5EF4-FFF2-40B4-BE49-F238E27FC236}">
                <a16:creationId xmlns:a16="http://schemas.microsoft.com/office/drawing/2014/main" id="{1EA73282-BC7B-1BBE-D1B6-740CF87F2EFF}"/>
              </a:ext>
            </a:extLst>
          </p:cNvPr>
          <p:cNvSpPr txBox="1"/>
          <p:nvPr/>
        </p:nvSpPr>
        <p:spPr>
          <a:xfrm>
            <a:off x="1764973" y="2328868"/>
            <a:ext cx="2096626" cy="369332"/>
          </a:xfrm>
          <a:prstGeom prst="rect">
            <a:avLst/>
          </a:prstGeom>
          <a:noFill/>
        </p:spPr>
        <p:txBody>
          <a:bodyPr wrap="square" rtlCol="0">
            <a:spAutoFit/>
          </a:bodyPr>
          <a:lstStyle/>
          <a:p>
            <a:r>
              <a:rPr lang="en-GB" dirty="0"/>
              <a:t>Families?</a:t>
            </a:r>
          </a:p>
        </p:txBody>
      </p:sp>
      <p:pic>
        <p:nvPicPr>
          <p:cNvPr id="11" name="Picture 10" descr="Hands holding a white board&#10;&#10;Description automatically generated">
            <a:extLst>
              <a:ext uri="{FF2B5EF4-FFF2-40B4-BE49-F238E27FC236}">
                <a16:creationId xmlns:a16="http://schemas.microsoft.com/office/drawing/2014/main" id="{29E6848A-49DE-2776-A8E1-6927C6179863}"/>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4380734" y="1876753"/>
            <a:ext cx="3430532" cy="1760513"/>
          </a:xfrm>
          <a:prstGeom prst="rect">
            <a:avLst/>
          </a:prstGeom>
        </p:spPr>
      </p:pic>
      <p:sp>
        <p:nvSpPr>
          <p:cNvPr id="12" name="TextBox 11">
            <a:extLst>
              <a:ext uri="{FF2B5EF4-FFF2-40B4-BE49-F238E27FC236}">
                <a16:creationId xmlns:a16="http://schemas.microsoft.com/office/drawing/2014/main" id="{FEE324AD-8ED2-3AF4-F586-C845F479B9D8}"/>
              </a:ext>
            </a:extLst>
          </p:cNvPr>
          <p:cNvSpPr txBox="1"/>
          <p:nvPr/>
        </p:nvSpPr>
        <p:spPr>
          <a:xfrm>
            <a:off x="5474075" y="2363607"/>
            <a:ext cx="2096626" cy="369332"/>
          </a:xfrm>
          <a:prstGeom prst="rect">
            <a:avLst/>
          </a:prstGeom>
          <a:noFill/>
        </p:spPr>
        <p:txBody>
          <a:bodyPr wrap="square" rtlCol="0">
            <a:spAutoFit/>
          </a:bodyPr>
          <a:lstStyle/>
          <a:p>
            <a:r>
              <a:rPr lang="en-GB" dirty="0"/>
              <a:t>The Planet?</a:t>
            </a:r>
          </a:p>
        </p:txBody>
      </p:sp>
      <p:pic>
        <p:nvPicPr>
          <p:cNvPr id="15" name="Picture 14" descr="Hands holding a white board&#10;&#10;Description automatically generated">
            <a:extLst>
              <a:ext uri="{FF2B5EF4-FFF2-40B4-BE49-F238E27FC236}">
                <a16:creationId xmlns:a16="http://schemas.microsoft.com/office/drawing/2014/main" id="{7482F326-6C44-8E4C-0DAF-8E4339029157}"/>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2132492" y="4231193"/>
            <a:ext cx="3430532" cy="1760513"/>
          </a:xfrm>
          <a:prstGeom prst="rect">
            <a:avLst/>
          </a:prstGeom>
        </p:spPr>
      </p:pic>
      <p:sp>
        <p:nvSpPr>
          <p:cNvPr id="16" name="TextBox 15">
            <a:extLst>
              <a:ext uri="{FF2B5EF4-FFF2-40B4-BE49-F238E27FC236}">
                <a16:creationId xmlns:a16="http://schemas.microsoft.com/office/drawing/2014/main" id="{78CCEE1B-48A9-2C8F-0247-6D4EC4BB3896}"/>
              </a:ext>
            </a:extLst>
          </p:cNvPr>
          <p:cNvSpPr txBox="1"/>
          <p:nvPr/>
        </p:nvSpPr>
        <p:spPr>
          <a:xfrm>
            <a:off x="3057432" y="4742117"/>
            <a:ext cx="2096626" cy="369332"/>
          </a:xfrm>
          <a:prstGeom prst="rect">
            <a:avLst/>
          </a:prstGeom>
          <a:noFill/>
        </p:spPr>
        <p:txBody>
          <a:bodyPr wrap="square" rtlCol="0">
            <a:spAutoFit/>
          </a:bodyPr>
          <a:lstStyle/>
          <a:p>
            <a:r>
              <a:rPr lang="en-GB" dirty="0"/>
              <a:t>Individuals?</a:t>
            </a:r>
          </a:p>
        </p:txBody>
      </p:sp>
      <p:pic>
        <p:nvPicPr>
          <p:cNvPr id="17" name="Picture 16" descr="Hands holding a white board&#10;&#10;Description automatically generated">
            <a:extLst>
              <a:ext uri="{FF2B5EF4-FFF2-40B4-BE49-F238E27FC236}">
                <a16:creationId xmlns:a16="http://schemas.microsoft.com/office/drawing/2014/main" id="{C8F300F3-43F3-7535-E1BD-A0780949FD2D}"/>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6341519" y="4133375"/>
            <a:ext cx="3430532" cy="1760513"/>
          </a:xfrm>
          <a:prstGeom prst="rect">
            <a:avLst/>
          </a:prstGeom>
        </p:spPr>
      </p:pic>
      <p:sp>
        <p:nvSpPr>
          <p:cNvPr id="18" name="TextBox 17">
            <a:extLst>
              <a:ext uri="{FF2B5EF4-FFF2-40B4-BE49-F238E27FC236}">
                <a16:creationId xmlns:a16="http://schemas.microsoft.com/office/drawing/2014/main" id="{209EAED8-19A3-5DA8-422F-87F33936D7BF}"/>
              </a:ext>
            </a:extLst>
          </p:cNvPr>
          <p:cNvSpPr txBox="1"/>
          <p:nvPr/>
        </p:nvSpPr>
        <p:spPr>
          <a:xfrm>
            <a:off x="7277476" y="4644299"/>
            <a:ext cx="2096626" cy="369332"/>
          </a:xfrm>
          <a:prstGeom prst="rect">
            <a:avLst/>
          </a:prstGeom>
          <a:noFill/>
        </p:spPr>
        <p:txBody>
          <a:bodyPr wrap="square" rtlCol="0">
            <a:spAutoFit/>
          </a:bodyPr>
          <a:lstStyle/>
          <a:p>
            <a:r>
              <a:rPr lang="en-GB" dirty="0"/>
              <a:t>Communities?</a:t>
            </a:r>
          </a:p>
        </p:txBody>
      </p:sp>
    </p:spTree>
    <p:extLst>
      <p:ext uri="{BB962C8B-B14F-4D97-AF65-F5344CB8AC3E}">
        <p14:creationId xmlns:p14="http://schemas.microsoft.com/office/powerpoint/2010/main" val="20843539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2ADB9-2AEB-0052-B8DC-06FBFCEE73CF}"/>
              </a:ext>
            </a:extLst>
          </p:cNvPr>
          <p:cNvSpPr>
            <a:spLocks noGrp="1"/>
          </p:cNvSpPr>
          <p:nvPr>
            <p:ph type="title"/>
          </p:nvPr>
        </p:nvSpPr>
        <p:spPr>
          <a:xfrm>
            <a:off x="118241" y="215406"/>
            <a:ext cx="8596668" cy="1320800"/>
          </a:xfrm>
        </p:spPr>
        <p:txBody>
          <a:bodyPr/>
          <a:lstStyle/>
          <a:p>
            <a:r>
              <a:rPr lang="en-GB" dirty="0"/>
              <a:t>What are the benefits of active travel?</a:t>
            </a:r>
          </a:p>
        </p:txBody>
      </p:sp>
      <p:pic>
        <p:nvPicPr>
          <p:cNvPr id="5" name="Picture 4">
            <a:extLst>
              <a:ext uri="{FF2B5EF4-FFF2-40B4-BE49-F238E27FC236}">
                <a16:creationId xmlns:a16="http://schemas.microsoft.com/office/drawing/2014/main" id="{C80BA23D-FED6-E870-6548-D1D6018F97C2}"/>
              </a:ext>
            </a:extLst>
          </p:cNvPr>
          <p:cNvPicPr>
            <a:picLocks noChangeAspect="1"/>
          </p:cNvPicPr>
          <p:nvPr/>
        </p:nvPicPr>
        <p:blipFill>
          <a:blip r:embed="rId3"/>
          <a:stretch>
            <a:fillRect/>
          </a:stretch>
        </p:blipFill>
        <p:spPr>
          <a:xfrm>
            <a:off x="8543162" y="6280262"/>
            <a:ext cx="3698572" cy="624575"/>
          </a:xfrm>
          <a:prstGeom prst="rect">
            <a:avLst/>
          </a:prstGeom>
        </p:spPr>
      </p:pic>
      <p:sp>
        <p:nvSpPr>
          <p:cNvPr id="4" name="TextBox 3">
            <a:extLst>
              <a:ext uri="{FF2B5EF4-FFF2-40B4-BE49-F238E27FC236}">
                <a16:creationId xmlns:a16="http://schemas.microsoft.com/office/drawing/2014/main" id="{E4A50ADE-BC1C-060C-3DE1-984ECE3BE0E8}"/>
              </a:ext>
            </a:extLst>
          </p:cNvPr>
          <p:cNvSpPr txBox="1"/>
          <p:nvPr/>
        </p:nvSpPr>
        <p:spPr>
          <a:xfrm>
            <a:off x="853838" y="1487532"/>
            <a:ext cx="2258457" cy="646331"/>
          </a:xfrm>
          <a:prstGeom prst="rect">
            <a:avLst/>
          </a:prstGeom>
          <a:noFill/>
        </p:spPr>
        <p:txBody>
          <a:bodyPr wrap="square" rtlCol="0">
            <a:spAutoFit/>
          </a:bodyPr>
          <a:lstStyle/>
          <a:p>
            <a:r>
              <a:rPr lang="en-GB" dirty="0"/>
              <a:t>Less collisions </a:t>
            </a:r>
          </a:p>
          <a:p>
            <a:endParaRPr lang="en-GB" dirty="0"/>
          </a:p>
        </p:txBody>
      </p:sp>
      <p:sp>
        <p:nvSpPr>
          <p:cNvPr id="6" name="TextBox 5">
            <a:extLst>
              <a:ext uri="{FF2B5EF4-FFF2-40B4-BE49-F238E27FC236}">
                <a16:creationId xmlns:a16="http://schemas.microsoft.com/office/drawing/2014/main" id="{821B9A57-85EA-F7AB-99C3-E5B9A8FBA83D}"/>
              </a:ext>
            </a:extLst>
          </p:cNvPr>
          <p:cNvSpPr txBox="1"/>
          <p:nvPr/>
        </p:nvSpPr>
        <p:spPr>
          <a:xfrm>
            <a:off x="344491" y="6453032"/>
            <a:ext cx="2258457" cy="646331"/>
          </a:xfrm>
          <a:prstGeom prst="rect">
            <a:avLst/>
          </a:prstGeom>
          <a:noFill/>
        </p:spPr>
        <p:txBody>
          <a:bodyPr wrap="square" rtlCol="0">
            <a:spAutoFit/>
          </a:bodyPr>
          <a:lstStyle/>
          <a:p>
            <a:r>
              <a:rPr lang="en-GB" dirty="0"/>
              <a:t>Less congestion</a:t>
            </a:r>
          </a:p>
          <a:p>
            <a:endParaRPr lang="en-GB" dirty="0"/>
          </a:p>
        </p:txBody>
      </p:sp>
      <p:sp>
        <p:nvSpPr>
          <p:cNvPr id="8" name="TextBox 7">
            <a:extLst>
              <a:ext uri="{FF2B5EF4-FFF2-40B4-BE49-F238E27FC236}">
                <a16:creationId xmlns:a16="http://schemas.microsoft.com/office/drawing/2014/main" id="{1A16972B-9E87-F9B3-25B1-F3362A8882E6}"/>
              </a:ext>
            </a:extLst>
          </p:cNvPr>
          <p:cNvSpPr txBox="1"/>
          <p:nvPr/>
        </p:nvSpPr>
        <p:spPr>
          <a:xfrm>
            <a:off x="4966771" y="1568807"/>
            <a:ext cx="2258457" cy="923330"/>
          </a:xfrm>
          <a:prstGeom prst="rect">
            <a:avLst/>
          </a:prstGeom>
          <a:noFill/>
        </p:spPr>
        <p:txBody>
          <a:bodyPr wrap="square" rtlCol="0">
            <a:spAutoFit/>
          </a:bodyPr>
          <a:lstStyle/>
          <a:p>
            <a:r>
              <a:rPr lang="en-GB" dirty="0"/>
              <a:t>Reduces carbon emissions </a:t>
            </a:r>
          </a:p>
          <a:p>
            <a:endParaRPr lang="en-GB" dirty="0"/>
          </a:p>
        </p:txBody>
      </p:sp>
      <p:sp>
        <p:nvSpPr>
          <p:cNvPr id="9" name="TextBox 8">
            <a:extLst>
              <a:ext uri="{FF2B5EF4-FFF2-40B4-BE49-F238E27FC236}">
                <a16:creationId xmlns:a16="http://schemas.microsoft.com/office/drawing/2014/main" id="{E4BA9E28-222E-2AD4-1CD2-CAF58913DFD4}"/>
              </a:ext>
            </a:extLst>
          </p:cNvPr>
          <p:cNvSpPr txBox="1"/>
          <p:nvPr/>
        </p:nvSpPr>
        <p:spPr>
          <a:xfrm>
            <a:off x="4595169" y="4128211"/>
            <a:ext cx="2258457" cy="646331"/>
          </a:xfrm>
          <a:prstGeom prst="rect">
            <a:avLst/>
          </a:prstGeom>
          <a:noFill/>
        </p:spPr>
        <p:txBody>
          <a:bodyPr wrap="square" rtlCol="0">
            <a:spAutoFit/>
          </a:bodyPr>
          <a:lstStyle/>
          <a:p>
            <a:r>
              <a:rPr lang="en-GB" dirty="0"/>
              <a:t>Saves money</a:t>
            </a:r>
          </a:p>
          <a:p>
            <a:endParaRPr lang="en-GB" dirty="0"/>
          </a:p>
        </p:txBody>
      </p:sp>
      <p:sp>
        <p:nvSpPr>
          <p:cNvPr id="10" name="TextBox 9">
            <a:extLst>
              <a:ext uri="{FF2B5EF4-FFF2-40B4-BE49-F238E27FC236}">
                <a16:creationId xmlns:a16="http://schemas.microsoft.com/office/drawing/2014/main" id="{4D42ADA7-C9B6-9B2A-3757-B3D41251319C}"/>
              </a:ext>
            </a:extLst>
          </p:cNvPr>
          <p:cNvSpPr txBox="1"/>
          <p:nvPr/>
        </p:nvSpPr>
        <p:spPr>
          <a:xfrm>
            <a:off x="1242898" y="2967335"/>
            <a:ext cx="2258457" cy="923330"/>
          </a:xfrm>
          <a:prstGeom prst="rect">
            <a:avLst/>
          </a:prstGeom>
          <a:noFill/>
        </p:spPr>
        <p:txBody>
          <a:bodyPr wrap="square" rtlCol="0">
            <a:spAutoFit/>
          </a:bodyPr>
          <a:lstStyle/>
          <a:p>
            <a:r>
              <a:rPr lang="en-GB" dirty="0"/>
              <a:t>Improved health benefits</a:t>
            </a:r>
          </a:p>
          <a:p>
            <a:endParaRPr lang="en-GB" dirty="0"/>
          </a:p>
        </p:txBody>
      </p:sp>
      <p:sp>
        <p:nvSpPr>
          <p:cNvPr id="11" name="TextBox 10">
            <a:extLst>
              <a:ext uri="{FF2B5EF4-FFF2-40B4-BE49-F238E27FC236}">
                <a16:creationId xmlns:a16="http://schemas.microsoft.com/office/drawing/2014/main" id="{46581D07-0861-8D47-9E33-08231006091B}"/>
              </a:ext>
            </a:extLst>
          </p:cNvPr>
          <p:cNvSpPr txBox="1"/>
          <p:nvPr/>
        </p:nvSpPr>
        <p:spPr>
          <a:xfrm>
            <a:off x="9563235" y="3791679"/>
            <a:ext cx="2258457" cy="923330"/>
          </a:xfrm>
          <a:prstGeom prst="rect">
            <a:avLst/>
          </a:prstGeom>
          <a:noFill/>
        </p:spPr>
        <p:txBody>
          <a:bodyPr wrap="square" rtlCol="0">
            <a:spAutoFit/>
          </a:bodyPr>
          <a:lstStyle/>
          <a:p>
            <a:r>
              <a:rPr lang="en-GB" dirty="0"/>
              <a:t>Reduces stress and anxiety</a:t>
            </a:r>
          </a:p>
          <a:p>
            <a:endParaRPr lang="en-GB" dirty="0"/>
          </a:p>
        </p:txBody>
      </p:sp>
      <p:sp>
        <p:nvSpPr>
          <p:cNvPr id="12" name="TextBox 11">
            <a:extLst>
              <a:ext uri="{FF2B5EF4-FFF2-40B4-BE49-F238E27FC236}">
                <a16:creationId xmlns:a16="http://schemas.microsoft.com/office/drawing/2014/main" id="{08923CCB-97AB-392D-4FDB-894058BD773B}"/>
              </a:ext>
            </a:extLst>
          </p:cNvPr>
          <p:cNvSpPr txBox="1"/>
          <p:nvPr/>
        </p:nvSpPr>
        <p:spPr>
          <a:xfrm>
            <a:off x="6615718" y="1001502"/>
            <a:ext cx="3283026" cy="677108"/>
          </a:xfrm>
          <a:prstGeom prst="rect">
            <a:avLst/>
          </a:prstGeom>
          <a:noFill/>
        </p:spPr>
        <p:txBody>
          <a:bodyPr wrap="square" rtlCol="0">
            <a:spAutoFit/>
          </a:bodyPr>
          <a:lstStyle/>
          <a:p>
            <a:r>
              <a:rPr lang="en-GB" sz="2000" dirty="0"/>
              <a:t>Improves concentration</a:t>
            </a:r>
          </a:p>
          <a:p>
            <a:endParaRPr lang="en-GB" dirty="0"/>
          </a:p>
        </p:txBody>
      </p:sp>
      <p:sp>
        <p:nvSpPr>
          <p:cNvPr id="13" name="TextBox 12">
            <a:extLst>
              <a:ext uri="{FF2B5EF4-FFF2-40B4-BE49-F238E27FC236}">
                <a16:creationId xmlns:a16="http://schemas.microsoft.com/office/drawing/2014/main" id="{457A2E29-1A05-BDA8-F09C-00189C204FC9}"/>
              </a:ext>
            </a:extLst>
          </p:cNvPr>
          <p:cNvSpPr txBox="1"/>
          <p:nvPr/>
        </p:nvSpPr>
        <p:spPr>
          <a:xfrm>
            <a:off x="2334796" y="6176603"/>
            <a:ext cx="3158169" cy="646331"/>
          </a:xfrm>
          <a:prstGeom prst="rect">
            <a:avLst/>
          </a:prstGeom>
          <a:noFill/>
        </p:spPr>
        <p:txBody>
          <a:bodyPr wrap="square" rtlCol="0">
            <a:spAutoFit/>
          </a:bodyPr>
          <a:lstStyle/>
          <a:p>
            <a:r>
              <a:rPr lang="en-GB" dirty="0"/>
              <a:t>Improves relationships</a:t>
            </a:r>
          </a:p>
          <a:p>
            <a:endParaRPr lang="en-GB" dirty="0"/>
          </a:p>
        </p:txBody>
      </p:sp>
      <p:sp>
        <p:nvSpPr>
          <p:cNvPr id="14" name="TextBox 13">
            <a:extLst>
              <a:ext uri="{FF2B5EF4-FFF2-40B4-BE49-F238E27FC236}">
                <a16:creationId xmlns:a16="http://schemas.microsoft.com/office/drawing/2014/main" id="{A6BE922A-853B-FC8E-12AC-968EEC6BF43B}"/>
              </a:ext>
            </a:extLst>
          </p:cNvPr>
          <p:cNvSpPr txBox="1"/>
          <p:nvPr/>
        </p:nvSpPr>
        <p:spPr>
          <a:xfrm>
            <a:off x="227844" y="5356933"/>
            <a:ext cx="2258457" cy="923330"/>
          </a:xfrm>
          <a:prstGeom prst="rect">
            <a:avLst/>
          </a:prstGeom>
          <a:noFill/>
        </p:spPr>
        <p:txBody>
          <a:bodyPr wrap="square" rtlCol="0">
            <a:spAutoFit/>
          </a:bodyPr>
          <a:lstStyle/>
          <a:p>
            <a:r>
              <a:rPr lang="en-GB" dirty="0"/>
              <a:t>Improves sleep quality</a:t>
            </a:r>
          </a:p>
          <a:p>
            <a:endParaRPr lang="en-GB" dirty="0"/>
          </a:p>
        </p:txBody>
      </p:sp>
      <p:sp>
        <p:nvSpPr>
          <p:cNvPr id="3" name="TextBox 2">
            <a:extLst>
              <a:ext uri="{FF2B5EF4-FFF2-40B4-BE49-F238E27FC236}">
                <a16:creationId xmlns:a16="http://schemas.microsoft.com/office/drawing/2014/main" id="{26BC7324-E73C-3FAE-7EAB-5F448C361306}"/>
              </a:ext>
            </a:extLst>
          </p:cNvPr>
          <p:cNvSpPr txBox="1"/>
          <p:nvPr/>
        </p:nvSpPr>
        <p:spPr>
          <a:xfrm>
            <a:off x="227844" y="2070046"/>
            <a:ext cx="2258457" cy="923330"/>
          </a:xfrm>
          <a:prstGeom prst="rect">
            <a:avLst/>
          </a:prstGeom>
          <a:noFill/>
        </p:spPr>
        <p:txBody>
          <a:bodyPr wrap="square" rtlCol="0">
            <a:spAutoFit/>
          </a:bodyPr>
          <a:lstStyle/>
          <a:p>
            <a:r>
              <a:rPr lang="en-GB" dirty="0"/>
              <a:t>Increased spending in local shops</a:t>
            </a:r>
          </a:p>
          <a:p>
            <a:endParaRPr lang="en-GB" dirty="0"/>
          </a:p>
        </p:txBody>
      </p:sp>
      <p:sp>
        <p:nvSpPr>
          <p:cNvPr id="7" name="TextBox 6">
            <a:extLst>
              <a:ext uri="{FF2B5EF4-FFF2-40B4-BE49-F238E27FC236}">
                <a16:creationId xmlns:a16="http://schemas.microsoft.com/office/drawing/2014/main" id="{793D8A1D-D67E-03B4-7A11-06972F575A41}"/>
              </a:ext>
            </a:extLst>
          </p:cNvPr>
          <p:cNvSpPr txBox="1"/>
          <p:nvPr/>
        </p:nvSpPr>
        <p:spPr>
          <a:xfrm>
            <a:off x="3363464" y="5294309"/>
            <a:ext cx="2258457" cy="923330"/>
          </a:xfrm>
          <a:prstGeom prst="rect">
            <a:avLst/>
          </a:prstGeom>
          <a:noFill/>
        </p:spPr>
        <p:txBody>
          <a:bodyPr wrap="square" rtlCol="0">
            <a:spAutoFit/>
          </a:bodyPr>
          <a:lstStyle/>
          <a:p>
            <a:r>
              <a:rPr lang="en-GB" dirty="0"/>
              <a:t>Reduced social isolation</a:t>
            </a:r>
          </a:p>
          <a:p>
            <a:endParaRPr lang="en-GB" dirty="0"/>
          </a:p>
        </p:txBody>
      </p:sp>
      <p:sp>
        <p:nvSpPr>
          <p:cNvPr id="15" name="TextBox 14">
            <a:extLst>
              <a:ext uri="{FF2B5EF4-FFF2-40B4-BE49-F238E27FC236}">
                <a16:creationId xmlns:a16="http://schemas.microsoft.com/office/drawing/2014/main" id="{DE2196BA-ACB6-17D6-EA4D-7612F0C44726}"/>
              </a:ext>
            </a:extLst>
          </p:cNvPr>
          <p:cNvSpPr txBox="1"/>
          <p:nvPr/>
        </p:nvSpPr>
        <p:spPr>
          <a:xfrm>
            <a:off x="3202254" y="3564273"/>
            <a:ext cx="2258457" cy="646331"/>
          </a:xfrm>
          <a:prstGeom prst="rect">
            <a:avLst/>
          </a:prstGeom>
          <a:noFill/>
        </p:spPr>
        <p:txBody>
          <a:bodyPr wrap="square" rtlCol="0">
            <a:spAutoFit/>
          </a:bodyPr>
          <a:lstStyle/>
          <a:p>
            <a:r>
              <a:rPr lang="en-GB" dirty="0"/>
              <a:t>Less noise pollution</a:t>
            </a:r>
          </a:p>
          <a:p>
            <a:endParaRPr lang="en-GB" dirty="0"/>
          </a:p>
        </p:txBody>
      </p:sp>
      <p:sp>
        <p:nvSpPr>
          <p:cNvPr id="16" name="TextBox 15">
            <a:extLst>
              <a:ext uri="{FF2B5EF4-FFF2-40B4-BE49-F238E27FC236}">
                <a16:creationId xmlns:a16="http://schemas.microsoft.com/office/drawing/2014/main" id="{3798DFA5-739F-9E84-E56B-2B088AD574F5}"/>
              </a:ext>
            </a:extLst>
          </p:cNvPr>
          <p:cNvSpPr txBox="1"/>
          <p:nvPr/>
        </p:nvSpPr>
        <p:spPr>
          <a:xfrm>
            <a:off x="2723140" y="1071355"/>
            <a:ext cx="2258457" cy="923330"/>
          </a:xfrm>
          <a:prstGeom prst="rect">
            <a:avLst/>
          </a:prstGeom>
          <a:noFill/>
        </p:spPr>
        <p:txBody>
          <a:bodyPr wrap="square" rtlCol="0">
            <a:spAutoFit/>
          </a:bodyPr>
          <a:lstStyle/>
          <a:p>
            <a:r>
              <a:rPr lang="en-GB" dirty="0"/>
              <a:t>Lower economic cost to the NHS</a:t>
            </a:r>
          </a:p>
          <a:p>
            <a:endParaRPr lang="en-GB" dirty="0"/>
          </a:p>
        </p:txBody>
      </p:sp>
      <p:sp>
        <p:nvSpPr>
          <p:cNvPr id="17" name="TextBox 16">
            <a:extLst>
              <a:ext uri="{FF2B5EF4-FFF2-40B4-BE49-F238E27FC236}">
                <a16:creationId xmlns:a16="http://schemas.microsoft.com/office/drawing/2014/main" id="{45EDB2F5-1312-0201-6399-4EB4E5D56F12}"/>
              </a:ext>
            </a:extLst>
          </p:cNvPr>
          <p:cNvSpPr txBox="1"/>
          <p:nvPr/>
        </p:nvSpPr>
        <p:spPr>
          <a:xfrm>
            <a:off x="6927359" y="3290500"/>
            <a:ext cx="2553179" cy="923330"/>
          </a:xfrm>
          <a:prstGeom prst="rect">
            <a:avLst/>
          </a:prstGeom>
          <a:noFill/>
        </p:spPr>
        <p:txBody>
          <a:bodyPr wrap="square" rtlCol="0">
            <a:spAutoFit/>
          </a:bodyPr>
          <a:lstStyle/>
          <a:p>
            <a:r>
              <a:rPr lang="en-GB" dirty="0"/>
              <a:t>Improved academic performance in school</a:t>
            </a:r>
          </a:p>
          <a:p>
            <a:endParaRPr lang="en-GB" dirty="0"/>
          </a:p>
        </p:txBody>
      </p:sp>
      <p:sp>
        <p:nvSpPr>
          <p:cNvPr id="18" name="TextBox 17">
            <a:extLst>
              <a:ext uri="{FF2B5EF4-FFF2-40B4-BE49-F238E27FC236}">
                <a16:creationId xmlns:a16="http://schemas.microsoft.com/office/drawing/2014/main" id="{8D089876-C3E8-73D2-88BD-10990A804A33}"/>
              </a:ext>
            </a:extLst>
          </p:cNvPr>
          <p:cNvSpPr txBox="1"/>
          <p:nvPr/>
        </p:nvSpPr>
        <p:spPr>
          <a:xfrm>
            <a:off x="7440465" y="1988202"/>
            <a:ext cx="2258457" cy="923330"/>
          </a:xfrm>
          <a:prstGeom prst="rect">
            <a:avLst/>
          </a:prstGeom>
          <a:noFill/>
        </p:spPr>
        <p:txBody>
          <a:bodyPr wrap="square" rtlCol="0">
            <a:spAutoFit/>
          </a:bodyPr>
          <a:lstStyle/>
          <a:p>
            <a:r>
              <a:rPr lang="en-GB" dirty="0"/>
              <a:t>Increased independence</a:t>
            </a:r>
          </a:p>
          <a:p>
            <a:endParaRPr lang="en-GB" dirty="0"/>
          </a:p>
        </p:txBody>
      </p:sp>
      <p:pic>
        <p:nvPicPr>
          <p:cNvPr id="20" name="Picture 19">
            <a:extLst>
              <a:ext uri="{FF2B5EF4-FFF2-40B4-BE49-F238E27FC236}">
                <a16:creationId xmlns:a16="http://schemas.microsoft.com/office/drawing/2014/main" id="{9CE20708-7CBE-67A3-CFD9-F8A0860228A1}"/>
              </a:ext>
            </a:extLst>
          </p:cNvPr>
          <p:cNvPicPr>
            <a:picLocks noChangeAspect="1"/>
          </p:cNvPicPr>
          <p:nvPr/>
        </p:nvPicPr>
        <p:blipFill>
          <a:blip r:embed="rId4"/>
          <a:stretch>
            <a:fillRect/>
          </a:stretch>
        </p:blipFill>
        <p:spPr>
          <a:xfrm>
            <a:off x="7744947" y="108156"/>
            <a:ext cx="3907951" cy="933919"/>
          </a:xfrm>
          <a:prstGeom prst="rect">
            <a:avLst/>
          </a:prstGeom>
        </p:spPr>
      </p:pic>
      <p:pic>
        <p:nvPicPr>
          <p:cNvPr id="22" name="Picture 21">
            <a:extLst>
              <a:ext uri="{FF2B5EF4-FFF2-40B4-BE49-F238E27FC236}">
                <a16:creationId xmlns:a16="http://schemas.microsoft.com/office/drawing/2014/main" id="{577F6788-E760-B1A0-A9ED-AFA7E13D803D}"/>
              </a:ext>
            </a:extLst>
          </p:cNvPr>
          <p:cNvPicPr>
            <a:picLocks noChangeAspect="1"/>
          </p:cNvPicPr>
          <p:nvPr/>
        </p:nvPicPr>
        <p:blipFill>
          <a:blip r:embed="rId5"/>
          <a:stretch>
            <a:fillRect/>
          </a:stretch>
        </p:blipFill>
        <p:spPr>
          <a:xfrm>
            <a:off x="9480538" y="1438383"/>
            <a:ext cx="2241527" cy="2267145"/>
          </a:xfrm>
          <a:prstGeom prst="rect">
            <a:avLst/>
          </a:prstGeom>
        </p:spPr>
      </p:pic>
      <p:pic>
        <p:nvPicPr>
          <p:cNvPr id="24" name="Picture 23">
            <a:extLst>
              <a:ext uri="{FF2B5EF4-FFF2-40B4-BE49-F238E27FC236}">
                <a16:creationId xmlns:a16="http://schemas.microsoft.com/office/drawing/2014/main" id="{B47A01BE-2AE4-C1E7-212D-64031D6B8FEC}"/>
              </a:ext>
            </a:extLst>
          </p:cNvPr>
          <p:cNvPicPr>
            <a:picLocks noChangeAspect="1"/>
          </p:cNvPicPr>
          <p:nvPr/>
        </p:nvPicPr>
        <p:blipFill>
          <a:blip r:embed="rId6"/>
          <a:stretch>
            <a:fillRect/>
          </a:stretch>
        </p:blipFill>
        <p:spPr>
          <a:xfrm>
            <a:off x="3834796" y="2192943"/>
            <a:ext cx="3018830" cy="1055126"/>
          </a:xfrm>
          <a:prstGeom prst="rect">
            <a:avLst/>
          </a:prstGeom>
        </p:spPr>
      </p:pic>
      <p:pic>
        <p:nvPicPr>
          <p:cNvPr id="26" name="Picture 25">
            <a:extLst>
              <a:ext uri="{FF2B5EF4-FFF2-40B4-BE49-F238E27FC236}">
                <a16:creationId xmlns:a16="http://schemas.microsoft.com/office/drawing/2014/main" id="{B127E8C7-D799-C211-97CB-15E06506B0C8}"/>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11200"/>
                    </a14:imgEffect>
                  </a14:imgLayer>
                </a14:imgProps>
              </a:ext>
            </a:extLst>
          </a:blip>
          <a:stretch>
            <a:fillRect/>
          </a:stretch>
        </p:blipFill>
        <p:spPr>
          <a:xfrm>
            <a:off x="135056" y="3616363"/>
            <a:ext cx="2848005" cy="1520706"/>
          </a:xfrm>
          <a:prstGeom prst="rect">
            <a:avLst/>
          </a:prstGeom>
        </p:spPr>
      </p:pic>
      <p:pic>
        <p:nvPicPr>
          <p:cNvPr id="28" name="Picture 27">
            <a:extLst>
              <a:ext uri="{FF2B5EF4-FFF2-40B4-BE49-F238E27FC236}">
                <a16:creationId xmlns:a16="http://schemas.microsoft.com/office/drawing/2014/main" id="{545B4B8B-6307-C031-F0C7-BDE0AFF9C7D3}"/>
              </a:ext>
            </a:extLst>
          </p:cNvPr>
          <p:cNvPicPr>
            <a:picLocks noChangeAspect="1"/>
          </p:cNvPicPr>
          <p:nvPr/>
        </p:nvPicPr>
        <p:blipFill>
          <a:blip r:embed="rId9">
            <a:extLst>
              <a:ext uri="{BEBA8EAE-BF5A-486C-A8C5-ECC9F3942E4B}">
                <a14:imgProps xmlns:a14="http://schemas.microsoft.com/office/drawing/2010/main">
                  <a14:imgLayer r:embed="rId10">
                    <a14:imgEffect>
                      <a14:colorTemperature colorTemp="11200"/>
                    </a14:imgEffect>
                  </a14:imgLayer>
                </a14:imgProps>
              </a:ext>
            </a:extLst>
          </a:blip>
          <a:stretch>
            <a:fillRect/>
          </a:stretch>
        </p:blipFill>
        <p:spPr>
          <a:xfrm>
            <a:off x="5129556" y="4880068"/>
            <a:ext cx="1797803" cy="1937561"/>
          </a:xfrm>
          <a:prstGeom prst="rect">
            <a:avLst/>
          </a:prstGeom>
        </p:spPr>
      </p:pic>
      <p:pic>
        <p:nvPicPr>
          <p:cNvPr id="30" name="Picture 29">
            <a:extLst>
              <a:ext uri="{FF2B5EF4-FFF2-40B4-BE49-F238E27FC236}">
                <a16:creationId xmlns:a16="http://schemas.microsoft.com/office/drawing/2014/main" id="{C849B696-D9AD-C49A-2FD1-54CC0831ACBB}"/>
              </a:ext>
            </a:extLst>
          </p:cNvPr>
          <p:cNvPicPr>
            <a:picLocks noChangeAspect="1"/>
          </p:cNvPicPr>
          <p:nvPr/>
        </p:nvPicPr>
        <p:blipFill>
          <a:blip r:embed="rId11">
            <a:extLst>
              <a:ext uri="{BEBA8EAE-BF5A-486C-A8C5-ECC9F3942E4B}">
                <a14:imgProps xmlns:a14="http://schemas.microsoft.com/office/drawing/2010/main">
                  <a14:imgLayer r:embed="rId12">
                    <a14:imgEffect>
                      <a14:colorTemperature colorTemp="11200"/>
                    </a14:imgEffect>
                  </a14:imgLayer>
                </a14:imgProps>
              </a:ext>
            </a:extLst>
          </a:blip>
          <a:stretch>
            <a:fillRect/>
          </a:stretch>
        </p:blipFill>
        <p:spPr>
          <a:xfrm>
            <a:off x="7249608" y="3933430"/>
            <a:ext cx="1708715" cy="1563158"/>
          </a:xfrm>
          <a:prstGeom prst="rect">
            <a:avLst/>
          </a:prstGeom>
        </p:spPr>
      </p:pic>
    </p:spTree>
    <p:extLst>
      <p:ext uri="{BB962C8B-B14F-4D97-AF65-F5344CB8AC3E}">
        <p14:creationId xmlns:p14="http://schemas.microsoft.com/office/powerpoint/2010/main" val="24995017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2ADB9-2AEB-0052-B8DC-06FBFCEE73CF}"/>
              </a:ext>
            </a:extLst>
          </p:cNvPr>
          <p:cNvSpPr>
            <a:spLocks noGrp="1"/>
          </p:cNvSpPr>
          <p:nvPr>
            <p:ph type="title"/>
          </p:nvPr>
        </p:nvSpPr>
        <p:spPr>
          <a:xfrm>
            <a:off x="360612" y="414141"/>
            <a:ext cx="8596668" cy="1320800"/>
          </a:xfrm>
        </p:spPr>
        <p:txBody>
          <a:bodyPr/>
          <a:lstStyle/>
          <a:p>
            <a:r>
              <a:rPr lang="en-GB" dirty="0"/>
              <a:t>Task 3- Obstacle Alley</a:t>
            </a:r>
          </a:p>
        </p:txBody>
      </p:sp>
      <p:sp>
        <p:nvSpPr>
          <p:cNvPr id="3" name="Content Placeholder 2">
            <a:extLst>
              <a:ext uri="{FF2B5EF4-FFF2-40B4-BE49-F238E27FC236}">
                <a16:creationId xmlns:a16="http://schemas.microsoft.com/office/drawing/2014/main" id="{D765BADC-74CF-F915-7146-5845A461B446}"/>
              </a:ext>
            </a:extLst>
          </p:cNvPr>
          <p:cNvSpPr>
            <a:spLocks noGrp="1"/>
          </p:cNvSpPr>
          <p:nvPr>
            <p:ph idx="1"/>
          </p:nvPr>
        </p:nvSpPr>
        <p:spPr>
          <a:xfrm>
            <a:off x="191386" y="1254400"/>
            <a:ext cx="9909544" cy="2541424"/>
          </a:xfrm>
        </p:spPr>
        <p:txBody>
          <a:bodyPr>
            <a:normAutofit lnSpcReduction="10000"/>
          </a:bodyPr>
          <a:lstStyle/>
          <a:p>
            <a:pPr marL="0" indent="0" algn="ctr">
              <a:buNone/>
            </a:pPr>
            <a:r>
              <a:rPr lang="en-GB" sz="3200" dirty="0"/>
              <a:t>Think about your journey to school and make a list of any ‘obstacles’ that you may face/pass on the way.</a:t>
            </a:r>
            <a:endParaRPr lang="en-GB" sz="2800" dirty="0"/>
          </a:p>
          <a:p>
            <a:pPr marL="0" indent="0" algn="ctr">
              <a:buNone/>
            </a:pPr>
            <a:r>
              <a:rPr lang="en-GB" sz="3200" dirty="0"/>
              <a:t>Plot out the main obstacles you all face along your route in a flow chart: </a:t>
            </a:r>
          </a:p>
        </p:txBody>
      </p:sp>
      <p:pic>
        <p:nvPicPr>
          <p:cNvPr id="5" name="Picture 4">
            <a:extLst>
              <a:ext uri="{FF2B5EF4-FFF2-40B4-BE49-F238E27FC236}">
                <a16:creationId xmlns:a16="http://schemas.microsoft.com/office/drawing/2014/main" id="{C80BA23D-FED6-E870-6548-D1D6018F97C2}"/>
              </a:ext>
            </a:extLst>
          </p:cNvPr>
          <p:cNvPicPr>
            <a:picLocks noChangeAspect="1"/>
          </p:cNvPicPr>
          <p:nvPr/>
        </p:nvPicPr>
        <p:blipFill>
          <a:blip r:embed="rId2"/>
          <a:stretch>
            <a:fillRect/>
          </a:stretch>
        </p:blipFill>
        <p:spPr>
          <a:xfrm>
            <a:off x="8978765" y="6315383"/>
            <a:ext cx="3213235" cy="542617"/>
          </a:xfrm>
          <a:prstGeom prst="rect">
            <a:avLst/>
          </a:prstGeom>
        </p:spPr>
      </p:pic>
      <p:graphicFrame>
        <p:nvGraphicFramePr>
          <p:cNvPr id="4" name="Diagram 3">
            <a:extLst>
              <a:ext uri="{FF2B5EF4-FFF2-40B4-BE49-F238E27FC236}">
                <a16:creationId xmlns:a16="http://schemas.microsoft.com/office/drawing/2014/main" id="{8BA4778B-FE87-5B8C-B7DC-7290F6CDFF0E}"/>
              </a:ext>
            </a:extLst>
          </p:cNvPr>
          <p:cNvGraphicFramePr/>
          <p:nvPr>
            <p:extLst>
              <p:ext uri="{D42A27DB-BD31-4B8C-83A1-F6EECF244321}">
                <p14:modId xmlns:p14="http://schemas.microsoft.com/office/powerpoint/2010/main" val="3784603477"/>
              </p:ext>
            </p:extLst>
          </p:nvPr>
        </p:nvGraphicFramePr>
        <p:xfrm>
          <a:off x="232814" y="2453546"/>
          <a:ext cx="10352568" cy="43650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177452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2ADB9-2AEB-0052-B8DC-06FBFCEE73CF}"/>
              </a:ext>
            </a:extLst>
          </p:cNvPr>
          <p:cNvSpPr>
            <a:spLocks noGrp="1"/>
          </p:cNvSpPr>
          <p:nvPr>
            <p:ph type="title"/>
          </p:nvPr>
        </p:nvSpPr>
        <p:spPr>
          <a:xfrm>
            <a:off x="360612" y="414141"/>
            <a:ext cx="8596668" cy="1320800"/>
          </a:xfrm>
        </p:spPr>
        <p:txBody>
          <a:bodyPr/>
          <a:lstStyle/>
          <a:p>
            <a:r>
              <a:rPr lang="en-GB" dirty="0"/>
              <a:t>Task 3- Obstacle Alley</a:t>
            </a:r>
          </a:p>
        </p:txBody>
      </p:sp>
      <p:sp>
        <p:nvSpPr>
          <p:cNvPr id="3" name="Content Placeholder 2">
            <a:extLst>
              <a:ext uri="{FF2B5EF4-FFF2-40B4-BE49-F238E27FC236}">
                <a16:creationId xmlns:a16="http://schemas.microsoft.com/office/drawing/2014/main" id="{D765BADC-74CF-F915-7146-5845A461B446}"/>
              </a:ext>
            </a:extLst>
          </p:cNvPr>
          <p:cNvSpPr>
            <a:spLocks noGrp="1"/>
          </p:cNvSpPr>
          <p:nvPr>
            <p:ph idx="1"/>
          </p:nvPr>
        </p:nvSpPr>
        <p:spPr>
          <a:xfrm>
            <a:off x="191386" y="1254400"/>
            <a:ext cx="9909544" cy="2541424"/>
          </a:xfrm>
        </p:spPr>
        <p:txBody>
          <a:bodyPr>
            <a:normAutofit/>
          </a:bodyPr>
          <a:lstStyle/>
          <a:p>
            <a:pPr marL="0" indent="0" algn="ctr">
              <a:buNone/>
            </a:pPr>
            <a:r>
              <a:rPr lang="en-GB" sz="3200" dirty="0"/>
              <a:t>Now, with your group, look for the most common/interesting obstacles to create a group route. </a:t>
            </a:r>
          </a:p>
        </p:txBody>
      </p:sp>
      <p:pic>
        <p:nvPicPr>
          <p:cNvPr id="5" name="Picture 4">
            <a:extLst>
              <a:ext uri="{FF2B5EF4-FFF2-40B4-BE49-F238E27FC236}">
                <a16:creationId xmlns:a16="http://schemas.microsoft.com/office/drawing/2014/main" id="{C80BA23D-FED6-E870-6548-D1D6018F97C2}"/>
              </a:ext>
            </a:extLst>
          </p:cNvPr>
          <p:cNvPicPr>
            <a:picLocks noChangeAspect="1"/>
          </p:cNvPicPr>
          <p:nvPr/>
        </p:nvPicPr>
        <p:blipFill>
          <a:blip r:embed="rId2"/>
          <a:stretch>
            <a:fillRect/>
          </a:stretch>
        </p:blipFill>
        <p:spPr>
          <a:xfrm>
            <a:off x="8978765" y="6315383"/>
            <a:ext cx="3213235" cy="542617"/>
          </a:xfrm>
          <a:prstGeom prst="rect">
            <a:avLst/>
          </a:prstGeom>
        </p:spPr>
      </p:pic>
      <p:graphicFrame>
        <p:nvGraphicFramePr>
          <p:cNvPr id="4" name="Diagram 3">
            <a:extLst>
              <a:ext uri="{FF2B5EF4-FFF2-40B4-BE49-F238E27FC236}">
                <a16:creationId xmlns:a16="http://schemas.microsoft.com/office/drawing/2014/main" id="{8BA4778B-FE87-5B8C-B7DC-7290F6CDFF0E}"/>
              </a:ext>
            </a:extLst>
          </p:cNvPr>
          <p:cNvGraphicFramePr/>
          <p:nvPr/>
        </p:nvGraphicFramePr>
        <p:xfrm>
          <a:off x="232814" y="2453546"/>
          <a:ext cx="10352568" cy="43650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720748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2ADB9-2AEB-0052-B8DC-06FBFCEE73CF}"/>
              </a:ext>
            </a:extLst>
          </p:cNvPr>
          <p:cNvSpPr>
            <a:spLocks noGrp="1"/>
          </p:cNvSpPr>
          <p:nvPr>
            <p:ph type="title"/>
          </p:nvPr>
        </p:nvSpPr>
        <p:spPr>
          <a:xfrm>
            <a:off x="360612" y="414141"/>
            <a:ext cx="8596668" cy="1320800"/>
          </a:xfrm>
        </p:spPr>
        <p:txBody>
          <a:bodyPr/>
          <a:lstStyle/>
          <a:p>
            <a:r>
              <a:rPr lang="en-GB" dirty="0"/>
              <a:t>Task 3- Obstacle Alley</a:t>
            </a:r>
          </a:p>
        </p:txBody>
      </p:sp>
      <p:sp>
        <p:nvSpPr>
          <p:cNvPr id="3" name="Content Placeholder 2">
            <a:extLst>
              <a:ext uri="{FF2B5EF4-FFF2-40B4-BE49-F238E27FC236}">
                <a16:creationId xmlns:a16="http://schemas.microsoft.com/office/drawing/2014/main" id="{D765BADC-74CF-F915-7146-5845A461B446}"/>
              </a:ext>
            </a:extLst>
          </p:cNvPr>
          <p:cNvSpPr>
            <a:spLocks noGrp="1"/>
          </p:cNvSpPr>
          <p:nvPr>
            <p:ph idx="1"/>
          </p:nvPr>
        </p:nvSpPr>
        <p:spPr>
          <a:xfrm>
            <a:off x="279105" y="1100464"/>
            <a:ext cx="9909544" cy="2541424"/>
          </a:xfrm>
        </p:spPr>
        <p:txBody>
          <a:bodyPr>
            <a:normAutofit/>
          </a:bodyPr>
          <a:lstStyle/>
          <a:p>
            <a:pPr marL="0" indent="0" algn="ctr">
              <a:buNone/>
            </a:pPr>
            <a:r>
              <a:rPr lang="en-GB" sz="3200" dirty="0"/>
              <a:t>Plan active moves or obstacles for each of these, up to a maximum of 5 obstacles:</a:t>
            </a:r>
          </a:p>
        </p:txBody>
      </p:sp>
      <p:pic>
        <p:nvPicPr>
          <p:cNvPr id="5" name="Picture 4">
            <a:extLst>
              <a:ext uri="{FF2B5EF4-FFF2-40B4-BE49-F238E27FC236}">
                <a16:creationId xmlns:a16="http://schemas.microsoft.com/office/drawing/2014/main" id="{C80BA23D-FED6-E870-6548-D1D6018F97C2}"/>
              </a:ext>
            </a:extLst>
          </p:cNvPr>
          <p:cNvPicPr>
            <a:picLocks noChangeAspect="1"/>
          </p:cNvPicPr>
          <p:nvPr/>
        </p:nvPicPr>
        <p:blipFill>
          <a:blip r:embed="rId2"/>
          <a:stretch>
            <a:fillRect/>
          </a:stretch>
        </p:blipFill>
        <p:spPr>
          <a:xfrm>
            <a:off x="8978765" y="6315383"/>
            <a:ext cx="3213235" cy="542617"/>
          </a:xfrm>
          <a:prstGeom prst="rect">
            <a:avLst/>
          </a:prstGeom>
        </p:spPr>
      </p:pic>
      <p:graphicFrame>
        <p:nvGraphicFramePr>
          <p:cNvPr id="4" name="Diagram 3">
            <a:extLst>
              <a:ext uri="{FF2B5EF4-FFF2-40B4-BE49-F238E27FC236}">
                <a16:creationId xmlns:a16="http://schemas.microsoft.com/office/drawing/2014/main" id="{8BA4778B-FE87-5B8C-B7DC-7290F6CDFF0E}"/>
              </a:ext>
            </a:extLst>
          </p:cNvPr>
          <p:cNvGraphicFramePr/>
          <p:nvPr>
            <p:extLst>
              <p:ext uri="{D42A27DB-BD31-4B8C-83A1-F6EECF244321}">
                <p14:modId xmlns:p14="http://schemas.microsoft.com/office/powerpoint/2010/main" val="3970164763"/>
              </p:ext>
            </p:extLst>
          </p:nvPr>
        </p:nvGraphicFramePr>
        <p:xfrm>
          <a:off x="919716" y="861237"/>
          <a:ext cx="10352568" cy="43650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a:extLst>
              <a:ext uri="{FF2B5EF4-FFF2-40B4-BE49-F238E27FC236}">
                <a16:creationId xmlns:a16="http://schemas.microsoft.com/office/drawing/2014/main" id="{7107C0CD-897D-8F1D-3B9D-DFD524A65C14}"/>
              </a:ext>
            </a:extLst>
          </p:cNvPr>
          <p:cNvGraphicFramePr/>
          <p:nvPr>
            <p:extLst>
              <p:ext uri="{D42A27DB-BD31-4B8C-83A1-F6EECF244321}">
                <p14:modId xmlns:p14="http://schemas.microsoft.com/office/powerpoint/2010/main" val="2180200665"/>
              </p:ext>
            </p:extLst>
          </p:nvPr>
        </p:nvGraphicFramePr>
        <p:xfrm>
          <a:off x="919716" y="2154973"/>
          <a:ext cx="10352568" cy="436507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Smiley Face 6">
            <a:extLst>
              <a:ext uri="{FF2B5EF4-FFF2-40B4-BE49-F238E27FC236}">
                <a16:creationId xmlns:a16="http://schemas.microsoft.com/office/drawing/2014/main" id="{D8A550F0-FFCA-7A29-C777-0C71DF8F4B79}"/>
              </a:ext>
            </a:extLst>
          </p:cNvPr>
          <p:cNvSpPr/>
          <p:nvPr/>
        </p:nvSpPr>
        <p:spPr>
          <a:xfrm>
            <a:off x="279105" y="4157618"/>
            <a:ext cx="552893" cy="478465"/>
          </a:xfrm>
          <a:prstGeom prst="smileyFac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Arrow Connector 8">
            <a:extLst>
              <a:ext uri="{FF2B5EF4-FFF2-40B4-BE49-F238E27FC236}">
                <a16:creationId xmlns:a16="http://schemas.microsoft.com/office/drawing/2014/main" id="{576CD77C-8408-34A2-D999-78A1E708EB9B}"/>
              </a:ext>
            </a:extLst>
          </p:cNvPr>
          <p:cNvCxnSpPr>
            <a:cxnSpLocks/>
          </p:cNvCxnSpPr>
          <p:nvPr/>
        </p:nvCxnSpPr>
        <p:spPr>
          <a:xfrm>
            <a:off x="919716" y="5247576"/>
            <a:ext cx="9930809" cy="0"/>
          </a:xfrm>
          <a:prstGeom prst="straightConnector1">
            <a:avLst/>
          </a:prstGeom>
          <a:ln w="76200">
            <a:solidFill>
              <a:srgbClr val="0070C0"/>
            </a:solidFill>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544678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2ADB9-2AEB-0052-B8DC-06FBFCEE73CF}"/>
              </a:ext>
            </a:extLst>
          </p:cNvPr>
          <p:cNvSpPr>
            <a:spLocks noGrp="1"/>
          </p:cNvSpPr>
          <p:nvPr>
            <p:ph type="title"/>
          </p:nvPr>
        </p:nvSpPr>
        <p:spPr>
          <a:xfrm>
            <a:off x="-85956" y="54160"/>
            <a:ext cx="8596668" cy="1320800"/>
          </a:xfrm>
        </p:spPr>
        <p:txBody>
          <a:bodyPr/>
          <a:lstStyle/>
          <a:p>
            <a:r>
              <a:rPr lang="en-GB" dirty="0"/>
              <a:t>Task 4- Obstacle Alley Practical</a:t>
            </a:r>
          </a:p>
        </p:txBody>
      </p:sp>
      <p:sp>
        <p:nvSpPr>
          <p:cNvPr id="3" name="Content Placeholder 2">
            <a:extLst>
              <a:ext uri="{FF2B5EF4-FFF2-40B4-BE49-F238E27FC236}">
                <a16:creationId xmlns:a16="http://schemas.microsoft.com/office/drawing/2014/main" id="{D765BADC-74CF-F915-7146-5845A461B446}"/>
              </a:ext>
            </a:extLst>
          </p:cNvPr>
          <p:cNvSpPr>
            <a:spLocks noGrp="1"/>
          </p:cNvSpPr>
          <p:nvPr>
            <p:ph idx="1"/>
          </p:nvPr>
        </p:nvSpPr>
        <p:spPr>
          <a:xfrm>
            <a:off x="45189" y="795690"/>
            <a:ext cx="9909544" cy="2541424"/>
          </a:xfrm>
        </p:spPr>
        <p:txBody>
          <a:bodyPr>
            <a:normAutofit/>
          </a:bodyPr>
          <a:lstStyle/>
          <a:p>
            <a:pPr marL="0" indent="0" algn="ctr">
              <a:buNone/>
            </a:pPr>
            <a:r>
              <a:rPr lang="en-GB" sz="2800" dirty="0"/>
              <a:t>Create the obstacle course that you have designed in your space and practise it to make sure it is safe and possible.</a:t>
            </a:r>
          </a:p>
        </p:txBody>
      </p:sp>
      <p:pic>
        <p:nvPicPr>
          <p:cNvPr id="5" name="Picture 4">
            <a:extLst>
              <a:ext uri="{FF2B5EF4-FFF2-40B4-BE49-F238E27FC236}">
                <a16:creationId xmlns:a16="http://schemas.microsoft.com/office/drawing/2014/main" id="{C80BA23D-FED6-E870-6548-D1D6018F97C2}"/>
              </a:ext>
            </a:extLst>
          </p:cNvPr>
          <p:cNvPicPr>
            <a:picLocks noChangeAspect="1"/>
          </p:cNvPicPr>
          <p:nvPr/>
        </p:nvPicPr>
        <p:blipFill>
          <a:blip r:embed="rId3"/>
          <a:stretch>
            <a:fillRect/>
          </a:stretch>
        </p:blipFill>
        <p:spPr>
          <a:xfrm>
            <a:off x="8978765" y="6315383"/>
            <a:ext cx="3213235" cy="542617"/>
          </a:xfrm>
          <a:prstGeom prst="rect">
            <a:avLst/>
          </a:prstGeom>
        </p:spPr>
      </p:pic>
      <p:graphicFrame>
        <p:nvGraphicFramePr>
          <p:cNvPr id="4" name="Diagram 3">
            <a:extLst>
              <a:ext uri="{FF2B5EF4-FFF2-40B4-BE49-F238E27FC236}">
                <a16:creationId xmlns:a16="http://schemas.microsoft.com/office/drawing/2014/main" id="{8BA4778B-FE87-5B8C-B7DC-7290F6CDFF0E}"/>
              </a:ext>
            </a:extLst>
          </p:cNvPr>
          <p:cNvGraphicFramePr/>
          <p:nvPr/>
        </p:nvGraphicFramePr>
        <p:xfrm>
          <a:off x="919716" y="861237"/>
          <a:ext cx="10352568" cy="43650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6" name="Diagram 5">
            <a:extLst>
              <a:ext uri="{FF2B5EF4-FFF2-40B4-BE49-F238E27FC236}">
                <a16:creationId xmlns:a16="http://schemas.microsoft.com/office/drawing/2014/main" id="{7107C0CD-897D-8F1D-3B9D-DFD524A65C14}"/>
              </a:ext>
            </a:extLst>
          </p:cNvPr>
          <p:cNvGraphicFramePr/>
          <p:nvPr>
            <p:extLst>
              <p:ext uri="{D42A27DB-BD31-4B8C-83A1-F6EECF244321}">
                <p14:modId xmlns:p14="http://schemas.microsoft.com/office/powerpoint/2010/main" val="2270086405"/>
              </p:ext>
            </p:extLst>
          </p:nvPr>
        </p:nvGraphicFramePr>
        <p:xfrm>
          <a:off x="919716" y="2154973"/>
          <a:ext cx="10352568" cy="436507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7" name="Smiley Face 6">
            <a:extLst>
              <a:ext uri="{FF2B5EF4-FFF2-40B4-BE49-F238E27FC236}">
                <a16:creationId xmlns:a16="http://schemas.microsoft.com/office/drawing/2014/main" id="{D8A550F0-FFCA-7A29-C777-0C71DF8F4B79}"/>
              </a:ext>
            </a:extLst>
          </p:cNvPr>
          <p:cNvSpPr/>
          <p:nvPr/>
        </p:nvSpPr>
        <p:spPr>
          <a:xfrm>
            <a:off x="279105" y="4157618"/>
            <a:ext cx="552893" cy="478465"/>
          </a:xfrm>
          <a:prstGeom prst="smileyFac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Arrow Connector 8">
            <a:extLst>
              <a:ext uri="{FF2B5EF4-FFF2-40B4-BE49-F238E27FC236}">
                <a16:creationId xmlns:a16="http://schemas.microsoft.com/office/drawing/2014/main" id="{576CD77C-8408-34A2-D999-78A1E708EB9B}"/>
              </a:ext>
            </a:extLst>
          </p:cNvPr>
          <p:cNvCxnSpPr>
            <a:cxnSpLocks/>
          </p:cNvCxnSpPr>
          <p:nvPr/>
        </p:nvCxnSpPr>
        <p:spPr>
          <a:xfrm>
            <a:off x="919716" y="5247576"/>
            <a:ext cx="9930809" cy="0"/>
          </a:xfrm>
          <a:prstGeom prst="straightConnector1">
            <a:avLst/>
          </a:prstGeom>
          <a:ln w="76200">
            <a:solidFill>
              <a:srgbClr val="0070C0"/>
            </a:solidFill>
            <a:tailEnd type="triangle"/>
          </a:ln>
        </p:spPr>
        <p:style>
          <a:lnRef idx="3">
            <a:schemeClr val="accent1"/>
          </a:lnRef>
          <a:fillRef idx="0">
            <a:schemeClr val="accent1"/>
          </a:fillRef>
          <a:effectRef idx="2">
            <a:schemeClr val="accent1"/>
          </a:effectRef>
          <a:fontRef idx="minor">
            <a:schemeClr val="tx1"/>
          </a:fontRef>
        </p:style>
      </p:cxnSp>
      <p:sp>
        <p:nvSpPr>
          <p:cNvPr id="10" name="Content Placeholder 2">
            <a:extLst>
              <a:ext uri="{FF2B5EF4-FFF2-40B4-BE49-F238E27FC236}">
                <a16:creationId xmlns:a16="http://schemas.microsoft.com/office/drawing/2014/main" id="{B366FF5B-1F12-AF36-91C8-6C64723E5809}"/>
              </a:ext>
            </a:extLst>
          </p:cNvPr>
          <p:cNvSpPr txBox="1">
            <a:spLocks/>
          </p:cNvSpPr>
          <p:nvPr/>
        </p:nvSpPr>
        <p:spPr>
          <a:xfrm>
            <a:off x="360612" y="5465536"/>
            <a:ext cx="8262393" cy="234824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Font typeface="Wingdings 3" charset="2"/>
              <a:buNone/>
            </a:pPr>
            <a:endParaRPr lang="en-GB" sz="2800" dirty="0"/>
          </a:p>
        </p:txBody>
      </p:sp>
      <p:pic>
        <p:nvPicPr>
          <p:cNvPr id="11" name="Picture 10" descr="Hands holding a white board&#10;&#10;Description automatically generated">
            <a:extLst>
              <a:ext uri="{FF2B5EF4-FFF2-40B4-BE49-F238E27FC236}">
                <a16:creationId xmlns:a16="http://schemas.microsoft.com/office/drawing/2014/main" id="{39A0801C-8FF9-0137-8459-7949166F3E01}"/>
              </a:ext>
            </a:extLst>
          </p:cNvPr>
          <p:cNvPicPr>
            <a:picLocks noChangeAspect="1"/>
          </p:cNvPicPr>
          <p:nvPr/>
        </p:nvPicPr>
        <p:blipFill>
          <a:blip r:embed="rId14">
            <a:extLst>
              <a:ext uri="{BEBA8EAE-BF5A-486C-A8C5-ECC9F3942E4B}">
                <a14:imgProps xmlns:a14="http://schemas.microsoft.com/office/drawing/2010/main">
                  <a14:imgLayer r:embed="rId15">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919716" y="5390058"/>
            <a:ext cx="2677264" cy="1373944"/>
          </a:xfrm>
          <a:prstGeom prst="rect">
            <a:avLst/>
          </a:prstGeom>
        </p:spPr>
      </p:pic>
      <p:sp>
        <p:nvSpPr>
          <p:cNvPr id="12" name="TextBox 11">
            <a:extLst>
              <a:ext uri="{FF2B5EF4-FFF2-40B4-BE49-F238E27FC236}">
                <a16:creationId xmlns:a16="http://schemas.microsoft.com/office/drawing/2014/main" id="{7F06A016-814A-60C4-8FD8-3FA82458A1FD}"/>
              </a:ext>
            </a:extLst>
          </p:cNvPr>
          <p:cNvSpPr txBox="1"/>
          <p:nvPr/>
        </p:nvSpPr>
        <p:spPr>
          <a:xfrm>
            <a:off x="1398753" y="5503845"/>
            <a:ext cx="1833545" cy="830997"/>
          </a:xfrm>
          <a:prstGeom prst="rect">
            <a:avLst/>
          </a:prstGeom>
          <a:noFill/>
        </p:spPr>
        <p:txBody>
          <a:bodyPr wrap="square" rtlCol="0">
            <a:spAutoFit/>
          </a:bodyPr>
          <a:lstStyle/>
          <a:p>
            <a:pPr algn="ctr"/>
            <a:r>
              <a:rPr lang="en-GB" sz="1600" dirty="0"/>
              <a:t>Write the sequence on your whiteboards.</a:t>
            </a:r>
          </a:p>
        </p:txBody>
      </p:sp>
    </p:spTree>
    <p:extLst>
      <p:ext uri="{BB962C8B-B14F-4D97-AF65-F5344CB8AC3E}">
        <p14:creationId xmlns:p14="http://schemas.microsoft.com/office/powerpoint/2010/main" val="13101254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2ADB9-2AEB-0052-B8DC-06FBFCEE73CF}"/>
              </a:ext>
            </a:extLst>
          </p:cNvPr>
          <p:cNvSpPr>
            <a:spLocks noGrp="1"/>
          </p:cNvSpPr>
          <p:nvPr>
            <p:ph type="title"/>
          </p:nvPr>
        </p:nvSpPr>
        <p:spPr>
          <a:xfrm>
            <a:off x="360612" y="414141"/>
            <a:ext cx="8596668" cy="1320800"/>
          </a:xfrm>
        </p:spPr>
        <p:txBody>
          <a:bodyPr/>
          <a:lstStyle/>
          <a:p>
            <a:r>
              <a:rPr lang="en-GB" dirty="0"/>
              <a:t>Task 5- Review</a:t>
            </a:r>
          </a:p>
        </p:txBody>
      </p:sp>
      <p:sp>
        <p:nvSpPr>
          <p:cNvPr id="3" name="Content Placeholder 2">
            <a:extLst>
              <a:ext uri="{FF2B5EF4-FFF2-40B4-BE49-F238E27FC236}">
                <a16:creationId xmlns:a16="http://schemas.microsoft.com/office/drawing/2014/main" id="{D765BADC-74CF-F915-7146-5845A461B446}"/>
              </a:ext>
            </a:extLst>
          </p:cNvPr>
          <p:cNvSpPr>
            <a:spLocks noGrp="1"/>
          </p:cNvSpPr>
          <p:nvPr>
            <p:ph idx="1"/>
          </p:nvPr>
        </p:nvSpPr>
        <p:spPr>
          <a:xfrm>
            <a:off x="675838" y="2581636"/>
            <a:ext cx="9201809" cy="2541424"/>
          </a:xfrm>
        </p:spPr>
        <p:txBody>
          <a:bodyPr>
            <a:normAutofit/>
          </a:bodyPr>
          <a:lstStyle/>
          <a:p>
            <a:pPr marL="0" indent="0" algn="ctr">
              <a:buNone/>
            </a:pPr>
            <a:r>
              <a:rPr lang="en-GB" sz="3200" dirty="0"/>
              <a:t>Why do you think we practised our obstacle course with different adaptations? </a:t>
            </a:r>
          </a:p>
          <a:p>
            <a:pPr marL="0" indent="0" algn="ctr">
              <a:buNone/>
            </a:pPr>
            <a:endParaRPr lang="en-GB" sz="3200" dirty="0"/>
          </a:p>
        </p:txBody>
      </p:sp>
      <p:pic>
        <p:nvPicPr>
          <p:cNvPr id="5" name="Picture 4">
            <a:extLst>
              <a:ext uri="{FF2B5EF4-FFF2-40B4-BE49-F238E27FC236}">
                <a16:creationId xmlns:a16="http://schemas.microsoft.com/office/drawing/2014/main" id="{C80BA23D-FED6-E870-6548-D1D6018F97C2}"/>
              </a:ext>
            </a:extLst>
          </p:cNvPr>
          <p:cNvPicPr>
            <a:picLocks noChangeAspect="1"/>
          </p:cNvPicPr>
          <p:nvPr/>
        </p:nvPicPr>
        <p:blipFill>
          <a:blip r:embed="rId2"/>
          <a:stretch>
            <a:fillRect/>
          </a:stretch>
        </p:blipFill>
        <p:spPr>
          <a:xfrm>
            <a:off x="8978765" y="6315383"/>
            <a:ext cx="3213235" cy="542617"/>
          </a:xfrm>
          <a:prstGeom prst="rect">
            <a:avLst/>
          </a:prstGeom>
        </p:spPr>
      </p:pic>
    </p:spTree>
    <p:extLst>
      <p:ext uri="{BB962C8B-B14F-4D97-AF65-F5344CB8AC3E}">
        <p14:creationId xmlns:p14="http://schemas.microsoft.com/office/powerpoint/2010/main" val="2606694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10EBA-B3B0-C0AE-685B-437DF04838F7}"/>
              </a:ext>
            </a:extLst>
          </p:cNvPr>
          <p:cNvSpPr>
            <a:spLocks noGrp="1"/>
          </p:cNvSpPr>
          <p:nvPr>
            <p:ph type="ctrTitle"/>
          </p:nvPr>
        </p:nvSpPr>
        <p:spPr>
          <a:xfrm>
            <a:off x="1507067" y="2137834"/>
            <a:ext cx="7766936" cy="1646302"/>
          </a:xfrm>
        </p:spPr>
        <p:txBody>
          <a:bodyPr/>
          <a:lstStyle/>
          <a:p>
            <a:r>
              <a:rPr lang="en-GB" dirty="0"/>
              <a:t>Sustainability and Climate Change</a:t>
            </a:r>
          </a:p>
        </p:txBody>
      </p:sp>
      <p:sp>
        <p:nvSpPr>
          <p:cNvPr id="3" name="Subtitle 2">
            <a:extLst>
              <a:ext uri="{FF2B5EF4-FFF2-40B4-BE49-F238E27FC236}">
                <a16:creationId xmlns:a16="http://schemas.microsoft.com/office/drawing/2014/main" id="{B860DB42-1293-06B7-6878-49089B8053A6}"/>
              </a:ext>
            </a:extLst>
          </p:cNvPr>
          <p:cNvSpPr>
            <a:spLocks noGrp="1"/>
          </p:cNvSpPr>
          <p:nvPr>
            <p:ph type="subTitle" idx="1"/>
          </p:nvPr>
        </p:nvSpPr>
        <p:spPr/>
        <p:txBody>
          <a:bodyPr/>
          <a:lstStyle/>
          <a:p>
            <a:r>
              <a:rPr lang="en-GB" dirty="0"/>
              <a:t>Session 1: Pollution</a:t>
            </a:r>
          </a:p>
        </p:txBody>
      </p:sp>
      <p:pic>
        <p:nvPicPr>
          <p:cNvPr id="5" name="Picture 4">
            <a:extLst>
              <a:ext uri="{FF2B5EF4-FFF2-40B4-BE49-F238E27FC236}">
                <a16:creationId xmlns:a16="http://schemas.microsoft.com/office/drawing/2014/main" id="{15873F8F-0F14-1D1B-0780-974575B5B6EC}"/>
              </a:ext>
            </a:extLst>
          </p:cNvPr>
          <p:cNvPicPr>
            <a:picLocks noChangeAspect="1"/>
          </p:cNvPicPr>
          <p:nvPr/>
        </p:nvPicPr>
        <p:blipFill>
          <a:blip r:embed="rId2"/>
          <a:stretch>
            <a:fillRect/>
          </a:stretch>
        </p:blipFill>
        <p:spPr>
          <a:xfrm>
            <a:off x="424045" y="6006554"/>
            <a:ext cx="5042035" cy="851445"/>
          </a:xfrm>
          <a:prstGeom prst="rect">
            <a:avLst/>
          </a:prstGeom>
        </p:spPr>
      </p:pic>
    </p:spTree>
    <p:extLst>
      <p:ext uri="{BB962C8B-B14F-4D97-AF65-F5344CB8AC3E}">
        <p14:creationId xmlns:p14="http://schemas.microsoft.com/office/powerpoint/2010/main" val="33487623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2ADB9-2AEB-0052-B8DC-06FBFCEE73CF}"/>
              </a:ext>
            </a:extLst>
          </p:cNvPr>
          <p:cNvSpPr>
            <a:spLocks noGrp="1"/>
          </p:cNvSpPr>
          <p:nvPr>
            <p:ph type="title"/>
          </p:nvPr>
        </p:nvSpPr>
        <p:spPr>
          <a:xfrm>
            <a:off x="0" y="0"/>
            <a:ext cx="8596668" cy="1320800"/>
          </a:xfrm>
        </p:spPr>
        <p:txBody>
          <a:bodyPr/>
          <a:lstStyle/>
          <a:p>
            <a:r>
              <a:rPr lang="en-GB" dirty="0"/>
              <a:t>Task 5- Review</a:t>
            </a:r>
          </a:p>
        </p:txBody>
      </p:sp>
      <p:sp>
        <p:nvSpPr>
          <p:cNvPr id="3" name="Content Placeholder 2">
            <a:extLst>
              <a:ext uri="{FF2B5EF4-FFF2-40B4-BE49-F238E27FC236}">
                <a16:creationId xmlns:a16="http://schemas.microsoft.com/office/drawing/2014/main" id="{D765BADC-74CF-F915-7146-5845A461B446}"/>
              </a:ext>
            </a:extLst>
          </p:cNvPr>
          <p:cNvSpPr>
            <a:spLocks noGrp="1"/>
          </p:cNvSpPr>
          <p:nvPr>
            <p:ph idx="1"/>
          </p:nvPr>
        </p:nvSpPr>
        <p:spPr>
          <a:xfrm>
            <a:off x="0" y="1233135"/>
            <a:ext cx="9909544" cy="2541424"/>
          </a:xfrm>
        </p:spPr>
        <p:txBody>
          <a:bodyPr>
            <a:normAutofit/>
          </a:bodyPr>
          <a:lstStyle/>
          <a:p>
            <a:pPr marL="0" indent="0" algn="ctr">
              <a:buNone/>
            </a:pPr>
            <a:endParaRPr lang="en-GB" sz="3200" dirty="0"/>
          </a:p>
        </p:txBody>
      </p:sp>
      <p:pic>
        <p:nvPicPr>
          <p:cNvPr id="5" name="Picture 4">
            <a:extLst>
              <a:ext uri="{FF2B5EF4-FFF2-40B4-BE49-F238E27FC236}">
                <a16:creationId xmlns:a16="http://schemas.microsoft.com/office/drawing/2014/main" id="{C80BA23D-FED6-E870-6548-D1D6018F97C2}"/>
              </a:ext>
            </a:extLst>
          </p:cNvPr>
          <p:cNvPicPr>
            <a:picLocks noChangeAspect="1"/>
          </p:cNvPicPr>
          <p:nvPr/>
        </p:nvPicPr>
        <p:blipFill>
          <a:blip r:embed="rId3"/>
          <a:stretch>
            <a:fillRect/>
          </a:stretch>
        </p:blipFill>
        <p:spPr>
          <a:xfrm>
            <a:off x="8978765" y="6315383"/>
            <a:ext cx="3213235" cy="542617"/>
          </a:xfrm>
          <a:prstGeom prst="rect">
            <a:avLst/>
          </a:prstGeom>
        </p:spPr>
      </p:pic>
      <p:pic>
        <p:nvPicPr>
          <p:cNvPr id="6" name="Online Media 5" title="Texting while walking on road is lethal. Avoid texting while walking or driving on road.">
            <a:hlinkClick r:id="" action="ppaction://media"/>
            <a:extLst>
              <a:ext uri="{FF2B5EF4-FFF2-40B4-BE49-F238E27FC236}">
                <a16:creationId xmlns:a16="http://schemas.microsoft.com/office/drawing/2014/main" id="{08001ACB-1851-F54B-3252-7A64059915D9}"/>
              </a:ext>
            </a:extLst>
          </p:cNvPr>
          <p:cNvPicPr>
            <a:picLocks noRot="1" noChangeAspect="1"/>
          </p:cNvPicPr>
          <p:nvPr>
            <a:videoFile r:link="rId1"/>
          </p:nvPr>
        </p:nvPicPr>
        <p:blipFill>
          <a:blip r:embed="rId4"/>
          <a:stretch>
            <a:fillRect/>
          </a:stretch>
        </p:blipFill>
        <p:spPr>
          <a:xfrm>
            <a:off x="760818" y="574983"/>
            <a:ext cx="10160000" cy="5740400"/>
          </a:xfrm>
          <a:prstGeom prst="rect">
            <a:avLst/>
          </a:prstGeom>
        </p:spPr>
      </p:pic>
    </p:spTree>
    <p:extLst>
      <p:ext uri="{BB962C8B-B14F-4D97-AF65-F5344CB8AC3E}">
        <p14:creationId xmlns:p14="http://schemas.microsoft.com/office/powerpoint/2010/main" val="3970600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2ADB9-2AEB-0052-B8DC-06FBFCEE73CF}"/>
              </a:ext>
            </a:extLst>
          </p:cNvPr>
          <p:cNvSpPr>
            <a:spLocks noGrp="1"/>
          </p:cNvSpPr>
          <p:nvPr>
            <p:ph type="title"/>
          </p:nvPr>
        </p:nvSpPr>
        <p:spPr/>
        <p:txBody>
          <a:bodyPr/>
          <a:lstStyle/>
          <a:p>
            <a:r>
              <a:rPr lang="en-GB" dirty="0"/>
              <a:t>Teacher Slides</a:t>
            </a:r>
          </a:p>
        </p:txBody>
      </p:sp>
      <p:sp>
        <p:nvSpPr>
          <p:cNvPr id="3" name="Content Placeholder 2">
            <a:extLst>
              <a:ext uri="{FF2B5EF4-FFF2-40B4-BE49-F238E27FC236}">
                <a16:creationId xmlns:a16="http://schemas.microsoft.com/office/drawing/2014/main" id="{D765BADC-74CF-F915-7146-5845A461B446}"/>
              </a:ext>
            </a:extLst>
          </p:cNvPr>
          <p:cNvSpPr>
            <a:spLocks noGrp="1"/>
          </p:cNvSpPr>
          <p:nvPr>
            <p:ph idx="1"/>
          </p:nvPr>
        </p:nvSpPr>
        <p:spPr>
          <a:xfrm>
            <a:off x="444365" y="1488613"/>
            <a:ext cx="9004436" cy="3880773"/>
          </a:xfrm>
        </p:spPr>
        <p:txBody>
          <a:bodyPr>
            <a:normAutofit/>
          </a:bodyPr>
          <a:lstStyle/>
          <a:p>
            <a:r>
              <a:rPr lang="en-GB" sz="2000" dirty="0"/>
              <a:t>Remember to revisit the ground rules with the children prior to beginning the lesson so they are aware of expectations. </a:t>
            </a:r>
          </a:p>
          <a:p>
            <a:r>
              <a:rPr lang="en-GB" sz="2000" dirty="0"/>
              <a:t>Potential triggers: research indicates that lots of children are experience some eco-anxieties as they are increasingly aware of negative impacts that climate change is having on their world. </a:t>
            </a:r>
          </a:p>
          <a:p>
            <a:r>
              <a:rPr lang="en-GB" sz="2000" dirty="0"/>
              <a:t>They are worried about the impact that this is having on animals and the weather and what this means for their futures. </a:t>
            </a:r>
          </a:p>
          <a:p>
            <a:r>
              <a:rPr lang="en-GB" sz="2000" dirty="0"/>
              <a:t>It is important to remind children that steps are being taken to make changes and that they can be a positive force for change and impact their future too. </a:t>
            </a:r>
          </a:p>
        </p:txBody>
      </p:sp>
      <p:pic>
        <p:nvPicPr>
          <p:cNvPr id="5" name="Picture 4">
            <a:extLst>
              <a:ext uri="{FF2B5EF4-FFF2-40B4-BE49-F238E27FC236}">
                <a16:creationId xmlns:a16="http://schemas.microsoft.com/office/drawing/2014/main" id="{C80BA23D-FED6-E870-6548-D1D6018F97C2}"/>
              </a:ext>
            </a:extLst>
          </p:cNvPr>
          <p:cNvPicPr>
            <a:picLocks noChangeAspect="1"/>
          </p:cNvPicPr>
          <p:nvPr/>
        </p:nvPicPr>
        <p:blipFill>
          <a:blip r:embed="rId2"/>
          <a:stretch>
            <a:fillRect/>
          </a:stretch>
        </p:blipFill>
        <p:spPr>
          <a:xfrm>
            <a:off x="444365" y="6133518"/>
            <a:ext cx="4290195" cy="724482"/>
          </a:xfrm>
          <a:prstGeom prst="rect">
            <a:avLst/>
          </a:prstGeom>
        </p:spPr>
      </p:pic>
    </p:spTree>
    <p:extLst>
      <p:ext uri="{BB962C8B-B14F-4D97-AF65-F5344CB8AC3E}">
        <p14:creationId xmlns:p14="http://schemas.microsoft.com/office/powerpoint/2010/main" val="28438386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2ADB9-2AEB-0052-B8DC-06FBFCEE73CF}"/>
              </a:ext>
            </a:extLst>
          </p:cNvPr>
          <p:cNvSpPr>
            <a:spLocks noGrp="1"/>
          </p:cNvSpPr>
          <p:nvPr>
            <p:ph type="title"/>
          </p:nvPr>
        </p:nvSpPr>
        <p:spPr/>
        <p:txBody>
          <a:bodyPr/>
          <a:lstStyle/>
          <a:p>
            <a:r>
              <a:rPr lang="en-GB" dirty="0"/>
              <a:t>Teacher Slides</a:t>
            </a:r>
          </a:p>
        </p:txBody>
      </p:sp>
      <p:sp>
        <p:nvSpPr>
          <p:cNvPr id="3" name="Content Placeholder 2">
            <a:extLst>
              <a:ext uri="{FF2B5EF4-FFF2-40B4-BE49-F238E27FC236}">
                <a16:creationId xmlns:a16="http://schemas.microsoft.com/office/drawing/2014/main" id="{D765BADC-74CF-F915-7146-5845A461B446}"/>
              </a:ext>
            </a:extLst>
          </p:cNvPr>
          <p:cNvSpPr>
            <a:spLocks noGrp="1"/>
          </p:cNvSpPr>
          <p:nvPr>
            <p:ph idx="1"/>
          </p:nvPr>
        </p:nvSpPr>
        <p:spPr>
          <a:xfrm>
            <a:off x="444364" y="1488613"/>
            <a:ext cx="9299711" cy="4464512"/>
          </a:xfrm>
        </p:spPr>
        <p:txBody>
          <a:bodyPr>
            <a:normAutofit/>
          </a:bodyPr>
          <a:lstStyle/>
          <a:p>
            <a:r>
              <a:rPr lang="en-GB" dirty="0"/>
              <a:t>Be mindful when teaching not to take a negative/ ‘doom and gloom’ approach to the teaching of climate change and sustainability and encourage children to be the change that they wish to see in the world. </a:t>
            </a:r>
          </a:p>
          <a:p>
            <a:r>
              <a:rPr lang="en-GB" dirty="0"/>
              <a:t>According to Laura Tobin in her book ‘Everyday Ways to Save Our Planet’ (pg.19):</a:t>
            </a:r>
          </a:p>
          <a:p>
            <a:pPr marL="0" indent="0">
              <a:buNone/>
            </a:pPr>
            <a:r>
              <a:rPr lang="en-GB" sz="2400" dirty="0">
                <a:solidFill>
                  <a:schemeClr val="accent1">
                    <a:lumMod val="75000"/>
                  </a:schemeClr>
                </a:solidFill>
              </a:rPr>
              <a:t>“The science of climate change is </a:t>
            </a:r>
            <a:r>
              <a:rPr lang="en-GB" sz="2400" b="1" dirty="0">
                <a:solidFill>
                  <a:schemeClr val="accent1">
                    <a:lumMod val="75000"/>
                  </a:schemeClr>
                </a:solidFill>
              </a:rPr>
              <a:t>Simple, </a:t>
            </a:r>
            <a:r>
              <a:rPr lang="en-GB" sz="2400" dirty="0">
                <a:solidFill>
                  <a:schemeClr val="accent1">
                    <a:lumMod val="75000"/>
                  </a:schemeClr>
                </a:solidFill>
              </a:rPr>
              <a:t>the impacts are </a:t>
            </a:r>
            <a:r>
              <a:rPr lang="en-GB" sz="2400" b="1" dirty="0">
                <a:solidFill>
                  <a:schemeClr val="accent1">
                    <a:lumMod val="75000"/>
                  </a:schemeClr>
                </a:solidFill>
              </a:rPr>
              <a:t>Serious,</a:t>
            </a:r>
            <a:r>
              <a:rPr lang="en-GB" sz="2400" dirty="0">
                <a:solidFill>
                  <a:schemeClr val="accent1">
                    <a:lumMod val="75000"/>
                  </a:schemeClr>
                </a:solidFill>
              </a:rPr>
              <a:t> but the problem is </a:t>
            </a:r>
            <a:r>
              <a:rPr lang="en-GB" sz="2400" b="1" dirty="0">
                <a:solidFill>
                  <a:schemeClr val="accent1">
                    <a:lumMod val="75000"/>
                  </a:schemeClr>
                </a:solidFill>
              </a:rPr>
              <a:t>Solvable.”</a:t>
            </a:r>
          </a:p>
          <a:p>
            <a:r>
              <a:rPr lang="en-GB" dirty="0"/>
              <a:t>Encourage children when completing the workbook confidence tracker to indicate how confident they already feel about the topic and where possible, elicit from them WHY they have given the score that they have. </a:t>
            </a:r>
          </a:p>
          <a:p>
            <a:r>
              <a:rPr lang="en-GB" dirty="0"/>
              <a:t>Throughout the unit look for opportunities to explore their interests in the facts and discussions and provide opportunities for them to take ownership on how they can impact change across school and the wider community by leading on this. </a:t>
            </a:r>
          </a:p>
        </p:txBody>
      </p:sp>
      <p:pic>
        <p:nvPicPr>
          <p:cNvPr id="5" name="Picture 4">
            <a:extLst>
              <a:ext uri="{FF2B5EF4-FFF2-40B4-BE49-F238E27FC236}">
                <a16:creationId xmlns:a16="http://schemas.microsoft.com/office/drawing/2014/main" id="{C80BA23D-FED6-E870-6548-D1D6018F97C2}"/>
              </a:ext>
            </a:extLst>
          </p:cNvPr>
          <p:cNvPicPr>
            <a:picLocks noChangeAspect="1"/>
          </p:cNvPicPr>
          <p:nvPr/>
        </p:nvPicPr>
        <p:blipFill>
          <a:blip r:embed="rId2"/>
          <a:stretch>
            <a:fillRect/>
          </a:stretch>
        </p:blipFill>
        <p:spPr>
          <a:xfrm>
            <a:off x="444365" y="6133518"/>
            <a:ext cx="4290195" cy="724482"/>
          </a:xfrm>
          <a:prstGeom prst="rect">
            <a:avLst/>
          </a:prstGeom>
        </p:spPr>
      </p:pic>
    </p:spTree>
    <p:extLst>
      <p:ext uri="{BB962C8B-B14F-4D97-AF65-F5344CB8AC3E}">
        <p14:creationId xmlns:p14="http://schemas.microsoft.com/office/powerpoint/2010/main" val="36083894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10EBA-B3B0-C0AE-685B-437DF04838F7}"/>
              </a:ext>
            </a:extLst>
          </p:cNvPr>
          <p:cNvSpPr>
            <a:spLocks noGrp="1"/>
          </p:cNvSpPr>
          <p:nvPr>
            <p:ph type="ctrTitle"/>
          </p:nvPr>
        </p:nvSpPr>
        <p:spPr>
          <a:xfrm>
            <a:off x="1507067" y="2137834"/>
            <a:ext cx="7766936" cy="1646302"/>
          </a:xfrm>
        </p:spPr>
        <p:txBody>
          <a:bodyPr/>
          <a:lstStyle/>
          <a:p>
            <a:r>
              <a:rPr lang="en-GB" dirty="0"/>
              <a:t>Sustainability and Climate Change</a:t>
            </a:r>
          </a:p>
        </p:txBody>
      </p:sp>
      <p:sp>
        <p:nvSpPr>
          <p:cNvPr id="3" name="Subtitle 2">
            <a:extLst>
              <a:ext uri="{FF2B5EF4-FFF2-40B4-BE49-F238E27FC236}">
                <a16:creationId xmlns:a16="http://schemas.microsoft.com/office/drawing/2014/main" id="{B860DB42-1293-06B7-6878-49089B8053A6}"/>
              </a:ext>
            </a:extLst>
          </p:cNvPr>
          <p:cNvSpPr>
            <a:spLocks noGrp="1"/>
          </p:cNvSpPr>
          <p:nvPr>
            <p:ph type="subTitle" idx="1"/>
          </p:nvPr>
        </p:nvSpPr>
        <p:spPr/>
        <p:txBody>
          <a:bodyPr/>
          <a:lstStyle/>
          <a:p>
            <a:r>
              <a:rPr lang="en-GB" dirty="0"/>
              <a:t>Session 2: Healthy Food Choices</a:t>
            </a:r>
          </a:p>
        </p:txBody>
      </p:sp>
      <p:pic>
        <p:nvPicPr>
          <p:cNvPr id="5" name="Picture 4">
            <a:extLst>
              <a:ext uri="{FF2B5EF4-FFF2-40B4-BE49-F238E27FC236}">
                <a16:creationId xmlns:a16="http://schemas.microsoft.com/office/drawing/2014/main" id="{15873F8F-0F14-1D1B-0780-974575B5B6EC}"/>
              </a:ext>
            </a:extLst>
          </p:cNvPr>
          <p:cNvPicPr>
            <a:picLocks noChangeAspect="1"/>
          </p:cNvPicPr>
          <p:nvPr/>
        </p:nvPicPr>
        <p:blipFill>
          <a:blip r:embed="rId2"/>
          <a:stretch>
            <a:fillRect/>
          </a:stretch>
        </p:blipFill>
        <p:spPr>
          <a:xfrm>
            <a:off x="424045" y="6006554"/>
            <a:ext cx="5042035" cy="851445"/>
          </a:xfrm>
          <a:prstGeom prst="rect">
            <a:avLst/>
          </a:prstGeom>
        </p:spPr>
      </p:pic>
    </p:spTree>
    <p:extLst>
      <p:ext uri="{BB962C8B-B14F-4D97-AF65-F5344CB8AC3E}">
        <p14:creationId xmlns:p14="http://schemas.microsoft.com/office/powerpoint/2010/main" val="19267084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17275-C77E-4DC5-C5CB-F6CDE15C8341}"/>
              </a:ext>
            </a:extLst>
          </p:cNvPr>
          <p:cNvSpPr>
            <a:spLocks noGrp="1"/>
          </p:cNvSpPr>
          <p:nvPr>
            <p:ph type="title"/>
          </p:nvPr>
        </p:nvSpPr>
        <p:spPr>
          <a:xfrm>
            <a:off x="124441" y="194930"/>
            <a:ext cx="8596668" cy="1320800"/>
          </a:xfrm>
        </p:spPr>
        <p:txBody>
          <a:bodyPr/>
          <a:lstStyle/>
          <a:p>
            <a:r>
              <a:rPr lang="en-GB" dirty="0"/>
              <a:t>Group Agreement</a:t>
            </a:r>
          </a:p>
        </p:txBody>
      </p:sp>
      <p:sp>
        <p:nvSpPr>
          <p:cNvPr id="3" name="Scroll: Horizontal 2">
            <a:extLst>
              <a:ext uri="{FF2B5EF4-FFF2-40B4-BE49-F238E27FC236}">
                <a16:creationId xmlns:a16="http://schemas.microsoft.com/office/drawing/2014/main" id="{8CCF025E-9F0D-0BD5-5F65-7B3B6EDC65F8}"/>
              </a:ext>
            </a:extLst>
          </p:cNvPr>
          <p:cNvSpPr/>
          <p:nvPr/>
        </p:nvSpPr>
        <p:spPr>
          <a:xfrm>
            <a:off x="733647" y="1297172"/>
            <a:ext cx="8596668" cy="4625163"/>
          </a:xfrm>
          <a:prstGeom prst="horizontalScrol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omic Sans MS"/>
                <a:ea typeface="+mn-ea"/>
                <a:cs typeface="+mn-cs"/>
              </a:rPr>
              <a:t>Type in your agreed ground rules here: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Comic Sans MS"/>
                <a:ea typeface="+mn-ea"/>
                <a:cs typeface="+mn-cs"/>
              </a:rPr>
              <a:t>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Comic Sans MS"/>
                <a:ea typeface="+mn-ea"/>
                <a:cs typeface="+mn-cs"/>
              </a:rPr>
              <a:t>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Comic Sans MS"/>
                <a:ea typeface="+mn-ea"/>
                <a:cs typeface="+mn-cs"/>
              </a:rPr>
              <a:t>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Comic Sans MS"/>
                <a:ea typeface="+mn-ea"/>
                <a:cs typeface="+mn-cs"/>
              </a:rPr>
              <a:t>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Comic Sans MS"/>
                <a:ea typeface="+mn-ea"/>
                <a:cs typeface="+mn-cs"/>
              </a:rPr>
              <a:t>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Comic Sans MS"/>
                <a:ea typeface="+mn-ea"/>
                <a:cs typeface="+mn-cs"/>
              </a:rPr>
              <a:t>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Comic Sans MS"/>
                <a:ea typeface="+mn-ea"/>
                <a:cs typeface="+mn-cs"/>
              </a:rPr>
              <a:t> </a:t>
            </a:r>
          </a:p>
        </p:txBody>
      </p:sp>
      <p:pic>
        <p:nvPicPr>
          <p:cNvPr id="4" name="Picture 3">
            <a:extLst>
              <a:ext uri="{FF2B5EF4-FFF2-40B4-BE49-F238E27FC236}">
                <a16:creationId xmlns:a16="http://schemas.microsoft.com/office/drawing/2014/main" id="{9DA7061C-AC6A-D3CE-0957-91DCDFE60DCB}"/>
              </a:ext>
            </a:extLst>
          </p:cNvPr>
          <p:cNvPicPr>
            <a:picLocks noChangeAspect="1"/>
          </p:cNvPicPr>
          <p:nvPr/>
        </p:nvPicPr>
        <p:blipFill>
          <a:blip r:embed="rId2"/>
          <a:stretch>
            <a:fillRect/>
          </a:stretch>
        </p:blipFill>
        <p:spPr>
          <a:xfrm>
            <a:off x="7149965" y="6006555"/>
            <a:ext cx="5042035" cy="851445"/>
          </a:xfrm>
          <a:prstGeom prst="rect">
            <a:avLst/>
          </a:prstGeom>
        </p:spPr>
      </p:pic>
    </p:spTree>
    <p:extLst>
      <p:ext uri="{BB962C8B-B14F-4D97-AF65-F5344CB8AC3E}">
        <p14:creationId xmlns:p14="http://schemas.microsoft.com/office/powerpoint/2010/main" val="19332780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2ADB9-2AEB-0052-B8DC-06FBFCEE73CF}"/>
              </a:ext>
            </a:extLst>
          </p:cNvPr>
          <p:cNvSpPr>
            <a:spLocks noGrp="1"/>
          </p:cNvSpPr>
          <p:nvPr>
            <p:ph type="title"/>
          </p:nvPr>
        </p:nvSpPr>
        <p:spPr>
          <a:xfrm>
            <a:off x="360612" y="414141"/>
            <a:ext cx="8596668" cy="1320800"/>
          </a:xfrm>
        </p:spPr>
        <p:txBody>
          <a:bodyPr/>
          <a:lstStyle/>
          <a:p>
            <a:r>
              <a:rPr lang="en-GB" dirty="0"/>
              <a:t>Task 1- check-in </a:t>
            </a:r>
          </a:p>
        </p:txBody>
      </p:sp>
      <p:sp>
        <p:nvSpPr>
          <p:cNvPr id="3" name="Content Placeholder 2">
            <a:extLst>
              <a:ext uri="{FF2B5EF4-FFF2-40B4-BE49-F238E27FC236}">
                <a16:creationId xmlns:a16="http://schemas.microsoft.com/office/drawing/2014/main" id="{D765BADC-74CF-F915-7146-5845A461B446}"/>
              </a:ext>
            </a:extLst>
          </p:cNvPr>
          <p:cNvSpPr>
            <a:spLocks noGrp="1"/>
          </p:cNvSpPr>
          <p:nvPr>
            <p:ph idx="1"/>
          </p:nvPr>
        </p:nvSpPr>
        <p:spPr>
          <a:xfrm>
            <a:off x="360612" y="1337626"/>
            <a:ext cx="9201809" cy="3659675"/>
          </a:xfrm>
        </p:spPr>
        <p:txBody>
          <a:bodyPr>
            <a:normAutofit/>
          </a:bodyPr>
          <a:lstStyle/>
          <a:p>
            <a:pPr marL="0" indent="0" algn="ctr">
              <a:buNone/>
            </a:pPr>
            <a:r>
              <a:rPr lang="en-GB" sz="2800" kern="100" dirty="0">
                <a:solidFill>
                  <a:srgbClr val="5B9BD5"/>
                </a:solidFill>
                <a:effectLst/>
                <a:latin typeface="+mj-lt"/>
                <a:ea typeface="Calibri" panose="020F0502020204030204" pitchFamily="34" charset="0"/>
                <a:cs typeface="Arial" panose="020B0604020202020204" pitchFamily="34" charset="0"/>
              </a:rPr>
              <a:t>"Everything we eat has an impact on the planet" </a:t>
            </a:r>
            <a:r>
              <a:rPr lang="en-GB" sz="2800" i="1" kern="100" dirty="0">
                <a:effectLst/>
                <a:latin typeface="+mj-lt"/>
                <a:ea typeface="Calibri" panose="020F0502020204030204" pitchFamily="34" charset="0"/>
                <a:cs typeface="Arial" panose="020B0604020202020204" pitchFamily="34" charset="0"/>
              </a:rPr>
              <a:t>(Laura Tobin, 2022)</a:t>
            </a:r>
            <a:r>
              <a:rPr lang="en-GB" sz="2800" kern="100" dirty="0">
                <a:effectLst/>
                <a:latin typeface="+mj-lt"/>
                <a:ea typeface="Calibri" panose="020F0502020204030204" pitchFamily="34" charset="0"/>
                <a:cs typeface="Arial" panose="020B0604020202020204" pitchFamily="34" charset="0"/>
              </a:rPr>
              <a:t> </a:t>
            </a:r>
          </a:p>
          <a:p>
            <a:pPr marL="0" indent="0" algn="ctr">
              <a:buNone/>
            </a:pPr>
            <a:endParaRPr lang="en-GB" sz="2800" kern="100" dirty="0">
              <a:latin typeface="+mj-lt"/>
              <a:cs typeface="Arial" panose="020B0604020202020204" pitchFamily="34" charset="0"/>
            </a:endParaRPr>
          </a:p>
          <a:p>
            <a:pPr marL="0" indent="0" algn="ctr">
              <a:buNone/>
            </a:pPr>
            <a:r>
              <a:rPr lang="en-GB" sz="4000" b="1" kern="100" dirty="0">
                <a:solidFill>
                  <a:srgbClr val="92D050"/>
                </a:solidFill>
                <a:latin typeface="+mj-lt"/>
                <a:cs typeface="Arial" panose="020B0604020202020204" pitchFamily="34" charset="0"/>
              </a:rPr>
              <a:t>What do you think this means? </a:t>
            </a:r>
            <a:endParaRPr lang="en-GB" sz="6000" b="1" dirty="0">
              <a:solidFill>
                <a:srgbClr val="92D050"/>
              </a:solidFill>
              <a:latin typeface="+mj-lt"/>
            </a:endParaRPr>
          </a:p>
        </p:txBody>
      </p:sp>
      <p:pic>
        <p:nvPicPr>
          <p:cNvPr id="5" name="Picture 4">
            <a:extLst>
              <a:ext uri="{FF2B5EF4-FFF2-40B4-BE49-F238E27FC236}">
                <a16:creationId xmlns:a16="http://schemas.microsoft.com/office/drawing/2014/main" id="{C80BA23D-FED6-E870-6548-D1D6018F97C2}"/>
              </a:ext>
            </a:extLst>
          </p:cNvPr>
          <p:cNvPicPr>
            <a:picLocks noChangeAspect="1"/>
          </p:cNvPicPr>
          <p:nvPr/>
        </p:nvPicPr>
        <p:blipFill>
          <a:blip r:embed="rId2"/>
          <a:stretch>
            <a:fillRect/>
          </a:stretch>
        </p:blipFill>
        <p:spPr>
          <a:xfrm>
            <a:off x="8978765" y="6315383"/>
            <a:ext cx="3213235" cy="542617"/>
          </a:xfrm>
          <a:prstGeom prst="rect">
            <a:avLst/>
          </a:prstGeom>
        </p:spPr>
      </p:pic>
      <p:pic>
        <p:nvPicPr>
          <p:cNvPr id="4" name="Picture 3">
            <a:extLst>
              <a:ext uri="{FF2B5EF4-FFF2-40B4-BE49-F238E27FC236}">
                <a16:creationId xmlns:a16="http://schemas.microsoft.com/office/drawing/2014/main" id="{30F989E5-953E-785E-45EB-4209595631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3980" y="177047"/>
            <a:ext cx="1920059" cy="2533248"/>
          </a:xfrm>
          <a:prstGeom prst="rect">
            <a:avLst/>
          </a:prstGeom>
        </p:spPr>
      </p:pic>
    </p:spTree>
    <p:extLst>
      <p:ext uri="{BB962C8B-B14F-4D97-AF65-F5344CB8AC3E}">
        <p14:creationId xmlns:p14="http://schemas.microsoft.com/office/powerpoint/2010/main" val="2493973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2ADB9-2AEB-0052-B8DC-06FBFCEE73CF}"/>
              </a:ext>
            </a:extLst>
          </p:cNvPr>
          <p:cNvSpPr>
            <a:spLocks noGrp="1"/>
          </p:cNvSpPr>
          <p:nvPr>
            <p:ph type="title"/>
          </p:nvPr>
        </p:nvSpPr>
        <p:spPr>
          <a:xfrm>
            <a:off x="360612" y="414141"/>
            <a:ext cx="8596668" cy="1320800"/>
          </a:xfrm>
        </p:spPr>
        <p:txBody>
          <a:bodyPr/>
          <a:lstStyle/>
          <a:p>
            <a:r>
              <a:rPr lang="en-GB" dirty="0"/>
              <a:t>Task 1-check-in</a:t>
            </a:r>
          </a:p>
        </p:txBody>
      </p:sp>
      <p:sp>
        <p:nvSpPr>
          <p:cNvPr id="3" name="Content Placeholder 2">
            <a:extLst>
              <a:ext uri="{FF2B5EF4-FFF2-40B4-BE49-F238E27FC236}">
                <a16:creationId xmlns:a16="http://schemas.microsoft.com/office/drawing/2014/main" id="{D765BADC-74CF-F915-7146-5845A461B446}"/>
              </a:ext>
            </a:extLst>
          </p:cNvPr>
          <p:cNvSpPr>
            <a:spLocks noGrp="1"/>
          </p:cNvSpPr>
          <p:nvPr>
            <p:ph idx="1"/>
          </p:nvPr>
        </p:nvSpPr>
        <p:spPr>
          <a:xfrm>
            <a:off x="360612" y="1499191"/>
            <a:ext cx="9718159" cy="4274288"/>
          </a:xfrm>
        </p:spPr>
        <p:txBody>
          <a:bodyPr>
            <a:normAutofit fontScale="85000" lnSpcReduction="10000"/>
          </a:bodyPr>
          <a:lstStyle/>
          <a:p>
            <a:pPr marL="0" indent="0" algn="ctr">
              <a:buNone/>
            </a:pPr>
            <a:r>
              <a:rPr lang="en-GB" sz="3200" dirty="0"/>
              <a:t>Just like the energy used to heat our homes, the food we fuel our bodies with has a significant carbon footprint. </a:t>
            </a:r>
          </a:p>
          <a:p>
            <a:pPr marL="0" indent="0" algn="ctr">
              <a:buNone/>
            </a:pPr>
            <a:endParaRPr lang="en-GB" sz="3200" dirty="0"/>
          </a:p>
          <a:p>
            <a:pPr marL="0" indent="0" algn="ctr">
              <a:buNone/>
            </a:pPr>
            <a:r>
              <a:rPr lang="en-GB" sz="3200" dirty="0"/>
              <a:t>Food production from the land, water and resources used to grow our food to the way it is transported, packaged and disposed of accounts for: </a:t>
            </a:r>
          </a:p>
          <a:p>
            <a:pPr marL="0" indent="0" algn="ctr">
              <a:buNone/>
            </a:pPr>
            <a:endParaRPr lang="en-GB" sz="3200" dirty="0"/>
          </a:p>
          <a:p>
            <a:pPr marL="0" indent="0" algn="ctr">
              <a:buNone/>
            </a:pPr>
            <a:r>
              <a:rPr lang="en-GB" sz="3200" dirty="0">
                <a:solidFill>
                  <a:srgbClr val="92D050"/>
                </a:solidFill>
              </a:rPr>
              <a:t>Stand up </a:t>
            </a:r>
            <a:r>
              <a:rPr lang="en-GB" sz="3200" dirty="0"/>
              <a:t>if you think it is: </a:t>
            </a:r>
            <a:r>
              <a:rPr lang="en-GB" sz="3200" dirty="0">
                <a:solidFill>
                  <a:srgbClr val="92D050"/>
                </a:solidFill>
              </a:rPr>
              <a:t>¼ of greenhouse gases</a:t>
            </a:r>
          </a:p>
          <a:p>
            <a:pPr marL="0" indent="0" algn="ctr">
              <a:buNone/>
            </a:pPr>
            <a:r>
              <a:rPr lang="en-GB" sz="3200" dirty="0">
                <a:solidFill>
                  <a:srgbClr val="92D050"/>
                </a:solidFill>
              </a:rPr>
              <a:t>Sit down </a:t>
            </a:r>
            <a:r>
              <a:rPr lang="en-GB" sz="3200" dirty="0"/>
              <a:t>if you think it is: </a:t>
            </a:r>
            <a:r>
              <a:rPr lang="en-GB" sz="3200" dirty="0">
                <a:solidFill>
                  <a:srgbClr val="92D050"/>
                </a:solidFill>
              </a:rPr>
              <a:t>¾ of greenhouse gases</a:t>
            </a:r>
          </a:p>
        </p:txBody>
      </p:sp>
      <p:pic>
        <p:nvPicPr>
          <p:cNvPr id="5" name="Picture 4">
            <a:extLst>
              <a:ext uri="{FF2B5EF4-FFF2-40B4-BE49-F238E27FC236}">
                <a16:creationId xmlns:a16="http://schemas.microsoft.com/office/drawing/2014/main" id="{C80BA23D-FED6-E870-6548-D1D6018F97C2}"/>
              </a:ext>
            </a:extLst>
          </p:cNvPr>
          <p:cNvPicPr>
            <a:picLocks noChangeAspect="1"/>
          </p:cNvPicPr>
          <p:nvPr/>
        </p:nvPicPr>
        <p:blipFill>
          <a:blip r:embed="rId2"/>
          <a:stretch>
            <a:fillRect/>
          </a:stretch>
        </p:blipFill>
        <p:spPr>
          <a:xfrm>
            <a:off x="8978765" y="6315383"/>
            <a:ext cx="3213235" cy="542617"/>
          </a:xfrm>
          <a:prstGeom prst="rect">
            <a:avLst/>
          </a:prstGeom>
        </p:spPr>
      </p:pic>
      <p:sp>
        <p:nvSpPr>
          <p:cNvPr id="4" name="Cloud 3">
            <a:extLst>
              <a:ext uri="{FF2B5EF4-FFF2-40B4-BE49-F238E27FC236}">
                <a16:creationId xmlns:a16="http://schemas.microsoft.com/office/drawing/2014/main" id="{63424D7A-CF81-BCF5-A139-6B9B8975C55E}"/>
              </a:ext>
            </a:extLst>
          </p:cNvPr>
          <p:cNvSpPr/>
          <p:nvPr/>
        </p:nvSpPr>
        <p:spPr>
          <a:xfrm>
            <a:off x="2147777" y="1499191"/>
            <a:ext cx="7060018" cy="4550735"/>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dirty="0"/>
              <a:t>STAND UP:</a:t>
            </a:r>
          </a:p>
          <a:p>
            <a:pPr algn="ctr"/>
            <a:endParaRPr lang="en-GB" sz="2800" dirty="0"/>
          </a:p>
          <a:p>
            <a:pPr algn="ctr"/>
            <a:r>
              <a:rPr lang="en-GB" sz="2800" dirty="0"/>
              <a:t>¼ of greenhouse gases!</a:t>
            </a:r>
          </a:p>
        </p:txBody>
      </p:sp>
    </p:spTree>
    <p:extLst>
      <p:ext uri="{BB962C8B-B14F-4D97-AF65-F5344CB8AC3E}">
        <p14:creationId xmlns:p14="http://schemas.microsoft.com/office/powerpoint/2010/main" val="3720493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2ADB9-2AEB-0052-B8DC-06FBFCEE73CF}"/>
              </a:ext>
            </a:extLst>
          </p:cNvPr>
          <p:cNvSpPr>
            <a:spLocks noGrp="1"/>
          </p:cNvSpPr>
          <p:nvPr>
            <p:ph type="title"/>
          </p:nvPr>
        </p:nvSpPr>
        <p:spPr>
          <a:xfrm>
            <a:off x="360612" y="414141"/>
            <a:ext cx="8596668" cy="1320800"/>
          </a:xfrm>
        </p:spPr>
        <p:txBody>
          <a:bodyPr/>
          <a:lstStyle/>
          <a:p>
            <a:r>
              <a:rPr lang="en-GB" dirty="0"/>
              <a:t>Task 1-check-in </a:t>
            </a:r>
          </a:p>
        </p:txBody>
      </p:sp>
      <p:sp>
        <p:nvSpPr>
          <p:cNvPr id="3" name="Content Placeholder 2">
            <a:extLst>
              <a:ext uri="{FF2B5EF4-FFF2-40B4-BE49-F238E27FC236}">
                <a16:creationId xmlns:a16="http://schemas.microsoft.com/office/drawing/2014/main" id="{D765BADC-74CF-F915-7146-5845A461B446}"/>
              </a:ext>
            </a:extLst>
          </p:cNvPr>
          <p:cNvSpPr>
            <a:spLocks noGrp="1"/>
          </p:cNvSpPr>
          <p:nvPr>
            <p:ph idx="1"/>
          </p:nvPr>
        </p:nvSpPr>
        <p:spPr>
          <a:xfrm>
            <a:off x="360612" y="1499191"/>
            <a:ext cx="9718159" cy="4274288"/>
          </a:xfrm>
        </p:spPr>
        <p:txBody>
          <a:bodyPr>
            <a:normAutofit/>
          </a:bodyPr>
          <a:lstStyle/>
          <a:p>
            <a:pPr marL="0" indent="0" algn="ctr">
              <a:buNone/>
            </a:pPr>
            <a:r>
              <a:rPr lang="en-GB" sz="3200" dirty="0"/>
              <a:t>Food production takes up …</a:t>
            </a:r>
          </a:p>
          <a:p>
            <a:pPr marL="0" indent="0" algn="ctr">
              <a:buNone/>
            </a:pPr>
            <a:endParaRPr lang="en-GB" sz="3200" dirty="0"/>
          </a:p>
          <a:p>
            <a:pPr marL="0" indent="0" algn="ctr">
              <a:buNone/>
            </a:pPr>
            <a:r>
              <a:rPr lang="en-GB" sz="3200" dirty="0">
                <a:solidFill>
                  <a:srgbClr val="92D050"/>
                </a:solidFill>
              </a:rPr>
              <a:t>Stand up </a:t>
            </a:r>
            <a:r>
              <a:rPr lang="en-GB" sz="3200" dirty="0"/>
              <a:t>if you think it is: </a:t>
            </a:r>
            <a:r>
              <a:rPr lang="en-GB" sz="3200" dirty="0">
                <a:solidFill>
                  <a:srgbClr val="92D050"/>
                </a:solidFill>
              </a:rPr>
              <a:t>¼ of the world’s habitable land</a:t>
            </a:r>
          </a:p>
          <a:p>
            <a:pPr marL="0" indent="0" algn="ctr">
              <a:buNone/>
            </a:pPr>
            <a:r>
              <a:rPr lang="en-GB" sz="3200" dirty="0">
                <a:solidFill>
                  <a:srgbClr val="92D050"/>
                </a:solidFill>
              </a:rPr>
              <a:t>Sit down </a:t>
            </a:r>
            <a:r>
              <a:rPr lang="en-GB" sz="3200" dirty="0"/>
              <a:t>if you think it is: </a:t>
            </a:r>
            <a:r>
              <a:rPr lang="en-GB" sz="3200" dirty="0">
                <a:solidFill>
                  <a:srgbClr val="92D050"/>
                </a:solidFill>
              </a:rPr>
              <a:t>½ of the world’s habitable land</a:t>
            </a:r>
          </a:p>
          <a:p>
            <a:pPr marL="0" indent="0" algn="ctr">
              <a:buNone/>
            </a:pPr>
            <a:endParaRPr lang="en-GB" sz="3200" dirty="0">
              <a:solidFill>
                <a:srgbClr val="92D050"/>
              </a:solidFill>
            </a:endParaRPr>
          </a:p>
        </p:txBody>
      </p:sp>
      <p:pic>
        <p:nvPicPr>
          <p:cNvPr id="5" name="Picture 4">
            <a:extLst>
              <a:ext uri="{FF2B5EF4-FFF2-40B4-BE49-F238E27FC236}">
                <a16:creationId xmlns:a16="http://schemas.microsoft.com/office/drawing/2014/main" id="{C80BA23D-FED6-E870-6548-D1D6018F97C2}"/>
              </a:ext>
            </a:extLst>
          </p:cNvPr>
          <p:cNvPicPr>
            <a:picLocks noChangeAspect="1"/>
          </p:cNvPicPr>
          <p:nvPr/>
        </p:nvPicPr>
        <p:blipFill>
          <a:blip r:embed="rId2"/>
          <a:stretch>
            <a:fillRect/>
          </a:stretch>
        </p:blipFill>
        <p:spPr>
          <a:xfrm>
            <a:off x="8978765" y="6315383"/>
            <a:ext cx="3213235" cy="542617"/>
          </a:xfrm>
          <a:prstGeom prst="rect">
            <a:avLst/>
          </a:prstGeom>
        </p:spPr>
      </p:pic>
      <p:sp>
        <p:nvSpPr>
          <p:cNvPr id="4" name="Cloud 3">
            <a:extLst>
              <a:ext uri="{FF2B5EF4-FFF2-40B4-BE49-F238E27FC236}">
                <a16:creationId xmlns:a16="http://schemas.microsoft.com/office/drawing/2014/main" id="{BB05E725-0590-2968-F341-01062A9328CA}"/>
              </a:ext>
            </a:extLst>
          </p:cNvPr>
          <p:cNvSpPr/>
          <p:nvPr/>
        </p:nvSpPr>
        <p:spPr>
          <a:xfrm>
            <a:off x="1897262" y="1095154"/>
            <a:ext cx="7060018" cy="4550735"/>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dirty="0"/>
              <a:t>SIT DOWN:</a:t>
            </a:r>
          </a:p>
          <a:p>
            <a:pPr algn="ctr"/>
            <a:endParaRPr lang="en-GB" sz="2800" dirty="0"/>
          </a:p>
          <a:p>
            <a:pPr algn="ctr"/>
            <a:r>
              <a:rPr lang="en-GB" sz="2800" dirty="0"/>
              <a:t>½ of all habitable land!</a:t>
            </a:r>
          </a:p>
        </p:txBody>
      </p:sp>
    </p:spTree>
    <p:extLst>
      <p:ext uri="{BB962C8B-B14F-4D97-AF65-F5344CB8AC3E}">
        <p14:creationId xmlns:p14="http://schemas.microsoft.com/office/powerpoint/2010/main" val="2216313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2ADB9-2AEB-0052-B8DC-06FBFCEE73CF}"/>
              </a:ext>
            </a:extLst>
          </p:cNvPr>
          <p:cNvSpPr>
            <a:spLocks noGrp="1"/>
          </p:cNvSpPr>
          <p:nvPr>
            <p:ph type="title"/>
          </p:nvPr>
        </p:nvSpPr>
        <p:spPr>
          <a:xfrm>
            <a:off x="382096" y="265285"/>
            <a:ext cx="9378591" cy="1320800"/>
          </a:xfrm>
        </p:spPr>
        <p:txBody>
          <a:bodyPr/>
          <a:lstStyle/>
          <a:p>
            <a:r>
              <a:rPr lang="en-GB" dirty="0"/>
              <a:t>Food Waste- how much is thrown away every day?</a:t>
            </a:r>
          </a:p>
        </p:txBody>
      </p:sp>
      <p:graphicFrame>
        <p:nvGraphicFramePr>
          <p:cNvPr id="6" name="Content Placeholder 5">
            <a:extLst>
              <a:ext uri="{FF2B5EF4-FFF2-40B4-BE49-F238E27FC236}">
                <a16:creationId xmlns:a16="http://schemas.microsoft.com/office/drawing/2014/main" id="{BD692F80-1AD7-A647-AAD7-702C50027A3B}"/>
              </a:ext>
            </a:extLst>
          </p:cNvPr>
          <p:cNvGraphicFramePr>
            <a:graphicFrameLocks noGrp="1"/>
          </p:cNvGraphicFramePr>
          <p:nvPr>
            <p:ph idx="1"/>
            <p:extLst>
              <p:ext uri="{D42A27DB-BD31-4B8C-83A1-F6EECF244321}">
                <p14:modId xmlns:p14="http://schemas.microsoft.com/office/powerpoint/2010/main" val="4204874484"/>
              </p:ext>
            </p:extLst>
          </p:nvPr>
        </p:nvGraphicFramePr>
        <p:xfrm>
          <a:off x="382096" y="2048945"/>
          <a:ext cx="8944600" cy="2913506"/>
        </p:xfrm>
        <a:graphic>
          <a:graphicData uri="http://schemas.openxmlformats.org/drawingml/2006/table">
            <a:tbl>
              <a:tblPr firstRow="1" bandRow="1">
                <a:tableStyleId>{5C22544A-7EE6-4342-B048-85BDC9FD1C3A}</a:tableStyleId>
              </a:tblPr>
              <a:tblGrid>
                <a:gridCol w="1788920">
                  <a:extLst>
                    <a:ext uri="{9D8B030D-6E8A-4147-A177-3AD203B41FA5}">
                      <a16:colId xmlns:a16="http://schemas.microsoft.com/office/drawing/2014/main" val="2919953242"/>
                    </a:ext>
                  </a:extLst>
                </a:gridCol>
                <a:gridCol w="1788920">
                  <a:extLst>
                    <a:ext uri="{9D8B030D-6E8A-4147-A177-3AD203B41FA5}">
                      <a16:colId xmlns:a16="http://schemas.microsoft.com/office/drawing/2014/main" val="892298049"/>
                    </a:ext>
                  </a:extLst>
                </a:gridCol>
                <a:gridCol w="1788920">
                  <a:extLst>
                    <a:ext uri="{9D8B030D-6E8A-4147-A177-3AD203B41FA5}">
                      <a16:colId xmlns:a16="http://schemas.microsoft.com/office/drawing/2014/main" val="1307166012"/>
                    </a:ext>
                  </a:extLst>
                </a:gridCol>
                <a:gridCol w="1788920">
                  <a:extLst>
                    <a:ext uri="{9D8B030D-6E8A-4147-A177-3AD203B41FA5}">
                      <a16:colId xmlns:a16="http://schemas.microsoft.com/office/drawing/2014/main" val="2810661084"/>
                    </a:ext>
                  </a:extLst>
                </a:gridCol>
                <a:gridCol w="1788920">
                  <a:extLst>
                    <a:ext uri="{9D8B030D-6E8A-4147-A177-3AD203B41FA5}">
                      <a16:colId xmlns:a16="http://schemas.microsoft.com/office/drawing/2014/main" val="3294830271"/>
                    </a:ext>
                  </a:extLst>
                </a:gridCol>
              </a:tblGrid>
              <a:tr h="678306">
                <a:tc>
                  <a:txBody>
                    <a:bodyPr/>
                    <a:lstStyle/>
                    <a:p>
                      <a:r>
                        <a:rPr lang="en-GB" dirty="0"/>
                        <a:t>Potatoes</a:t>
                      </a:r>
                    </a:p>
                  </a:txBody>
                  <a:tcPr/>
                </a:tc>
                <a:tc>
                  <a:txBody>
                    <a:bodyPr/>
                    <a:lstStyle/>
                    <a:p>
                      <a:r>
                        <a:rPr lang="en-GB" dirty="0"/>
                        <a:t>Bread</a:t>
                      </a:r>
                    </a:p>
                  </a:txBody>
                  <a:tcPr/>
                </a:tc>
                <a:tc>
                  <a:txBody>
                    <a:bodyPr/>
                    <a:lstStyle/>
                    <a:p>
                      <a:r>
                        <a:rPr lang="en-GB" dirty="0"/>
                        <a:t>Milk</a:t>
                      </a:r>
                    </a:p>
                  </a:txBody>
                  <a:tcPr/>
                </a:tc>
                <a:tc>
                  <a:txBody>
                    <a:bodyPr/>
                    <a:lstStyle/>
                    <a:p>
                      <a:r>
                        <a:rPr lang="en-GB" dirty="0"/>
                        <a:t>Bananas</a:t>
                      </a:r>
                    </a:p>
                  </a:txBody>
                  <a:tcPr/>
                </a:tc>
                <a:tc>
                  <a:txBody>
                    <a:bodyPr/>
                    <a:lstStyle/>
                    <a:p>
                      <a:r>
                        <a:rPr lang="en-GB" dirty="0"/>
                        <a:t>Salad</a:t>
                      </a:r>
                    </a:p>
                  </a:txBody>
                  <a:tcPr/>
                </a:tc>
                <a:extLst>
                  <a:ext uri="{0D108BD9-81ED-4DB2-BD59-A6C34878D82A}">
                    <a16:rowId xmlns:a16="http://schemas.microsoft.com/office/drawing/2014/main" val="3736616542"/>
                  </a:ext>
                </a:extLst>
              </a:tr>
              <a:tr h="660400">
                <a:tc>
                  <a:txBody>
                    <a:bodyPr/>
                    <a:lstStyle/>
                    <a:p>
                      <a:pPr algn="ctr"/>
                      <a:r>
                        <a:rPr lang="en-GB" dirty="0"/>
                        <a:t>5.8 million whole potatoes</a:t>
                      </a:r>
                    </a:p>
                  </a:txBody>
                  <a:tcPr/>
                </a:tc>
                <a:tc>
                  <a:txBody>
                    <a:bodyPr/>
                    <a:lstStyle/>
                    <a:p>
                      <a:pPr algn="ctr"/>
                      <a:r>
                        <a:rPr lang="en-GB" dirty="0"/>
                        <a:t>17 million slices </a:t>
                      </a:r>
                    </a:p>
                  </a:txBody>
                  <a:tcPr/>
                </a:tc>
                <a:tc>
                  <a:txBody>
                    <a:bodyPr/>
                    <a:lstStyle/>
                    <a:p>
                      <a:pPr algn="ctr"/>
                      <a:r>
                        <a:rPr lang="en-GB" dirty="0"/>
                        <a:t>3.7 million glasses </a:t>
                      </a:r>
                    </a:p>
                  </a:txBody>
                  <a:tcPr/>
                </a:tc>
                <a:tc>
                  <a:txBody>
                    <a:bodyPr/>
                    <a:lstStyle/>
                    <a:p>
                      <a:pPr algn="ctr"/>
                      <a:r>
                        <a:rPr lang="en-GB" dirty="0"/>
                        <a:t>1.2 million bananas </a:t>
                      </a:r>
                    </a:p>
                  </a:txBody>
                  <a:tcPr/>
                </a:tc>
                <a:tc>
                  <a:txBody>
                    <a:bodyPr/>
                    <a:lstStyle/>
                    <a:p>
                      <a:pPr algn="ctr"/>
                      <a:r>
                        <a:rPr lang="en-GB" dirty="0"/>
                        <a:t>490,000 bags </a:t>
                      </a:r>
                    </a:p>
                  </a:txBody>
                  <a:tcPr/>
                </a:tc>
                <a:extLst>
                  <a:ext uri="{0D108BD9-81ED-4DB2-BD59-A6C34878D82A}">
                    <a16:rowId xmlns:a16="http://schemas.microsoft.com/office/drawing/2014/main" val="3909397232"/>
                  </a:ext>
                </a:extLst>
              </a:tr>
              <a:tr h="660400">
                <a:tc>
                  <a:txBody>
                    <a:bodyPr/>
                    <a:lstStyle/>
                    <a:p>
                      <a:pPr algn="ctr"/>
                      <a:r>
                        <a:rPr lang="en-GB" dirty="0"/>
                        <a:t>OR</a:t>
                      </a:r>
                    </a:p>
                  </a:txBody>
                  <a:tcPr anchor="ctr"/>
                </a:tc>
                <a:tc>
                  <a:txBody>
                    <a:bodyPr/>
                    <a:lstStyle/>
                    <a:p>
                      <a:pPr algn="ctr"/>
                      <a:r>
                        <a:rPr lang="en-GB" dirty="0"/>
                        <a:t>OR</a:t>
                      </a:r>
                    </a:p>
                  </a:txBody>
                  <a:tcPr anchor="ctr"/>
                </a:tc>
                <a:tc>
                  <a:txBody>
                    <a:bodyPr/>
                    <a:lstStyle/>
                    <a:p>
                      <a:pPr algn="ctr"/>
                      <a:r>
                        <a:rPr lang="en-GB" dirty="0"/>
                        <a:t>OR</a:t>
                      </a:r>
                    </a:p>
                  </a:txBody>
                  <a:tcPr anchor="ctr"/>
                </a:tc>
                <a:tc>
                  <a:txBody>
                    <a:bodyPr/>
                    <a:lstStyle/>
                    <a:p>
                      <a:pPr algn="ctr"/>
                      <a:r>
                        <a:rPr lang="en-GB" dirty="0"/>
                        <a:t>OR</a:t>
                      </a:r>
                    </a:p>
                  </a:txBody>
                  <a:tcPr anchor="ctr"/>
                </a:tc>
                <a:tc>
                  <a:txBody>
                    <a:bodyPr/>
                    <a:lstStyle/>
                    <a:p>
                      <a:pPr algn="ctr"/>
                      <a:r>
                        <a:rPr lang="en-GB" dirty="0"/>
                        <a:t>OR</a:t>
                      </a:r>
                    </a:p>
                  </a:txBody>
                  <a:tcPr anchor="ctr"/>
                </a:tc>
                <a:extLst>
                  <a:ext uri="{0D108BD9-81ED-4DB2-BD59-A6C34878D82A}">
                    <a16:rowId xmlns:a16="http://schemas.microsoft.com/office/drawing/2014/main" val="1865847063"/>
                  </a:ext>
                </a:extLst>
              </a:tr>
              <a:tr h="660400">
                <a:tc>
                  <a:txBody>
                    <a:bodyPr/>
                    <a:lstStyle/>
                    <a:p>
                      <a:pPr algn="ctr"/>
                      <a:r>
                        <a:rPr lang="en-GB" dirty="0"/>
                        <a:t>2.1 million whole potatoes</a:t>
                      </a:r>
                    </a:p>
                  </a:txBody>
                  <a:tcPr/>
                </a:tc>
                <a:tc>
                  <a:txBody>
                    <a:bodyPr/>
                    <a:lstStyle/>
                    <a:p>
                      <a:pPr algn="ctr"/>
                      <a:r>
                        <a:rPr lang="en-GB" dirty="0"/>
                        <a:t>24 million slices</a:t>
                      </a:r>
                    </a:p>
                  </a:txBody>
                  <a:tcPr/>
                </a:tc>
                <a:tc>
                  <a:txBody>
                    <a:bodyPr/>
                    <a:lstStyle/>
                    <a:p>
                      <a:pPr algn="ctr"/>
                      <a:r>
                        <a:rPr lang="en-GB" dirty="0"/>
                        <a:t>5.8 million glasses</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dirty="0"/>
                        <a:t>1.4 million bananas</a:t>
                      </a:r>
                    </a:p>
                    <a:p>
                      <a:pPr algn="ctr"/>
                      <a:endParaRPr lang="en-GB" dirty="0"/>
                    </a:p>
                  </a:txBody>
                  <a:tcPr/>
                </a:tc>
                <a:tc>
                  <a:txBody>
                    <a:bodyPr/>
                    <a:lstStyle/>
                    <a:p>
                      <a:pPr algn="ctr"/>
                      <a:r>
                        <a:rPr lang="en-GB" dirty="0"/>
                        <a:t>1.2 million bags</a:t>
                      </a:r>
                    </a:p>
                  </a:txBody>
                  <a:tcPr/>
                </a:tc>
                <a:extLst>
                  <a:ext uri="{0D108BD9-81ED-4DB2-BD59-A6C34878D82A}">
                    <a16:rowId xmlns:a16="http://schemas.microsoft.com/office/drawing/2014/main" val="1976424894"/>
                  </a:ext>
                </a:extLst>
              </a:tr>
            </a:tbl>
          </a:graphicData>
        </a:graphic>
      </p:graphicFrame>
      <p:pic>
        <p:nvPicPr>
          <p:cNvPr id="5" name="Picture 4">
            <a:extLst>
              <a:ext uri="{FF2B5EF4-FFF2-40B4-BE49-F238E27FC236}">
                <a16:creationId xmlns:a16="http://schemas.microsoft.com/office/drawing/2014/main" id="{C80BA23D-FED6-E870-6548-D1D6018F97C2}"/>
              </a:ext>
            </a:extLst>
          </p:cNvPr>
          <p:cNvPicPr>
            <a:picLocks noChangeAspect="1"/>
          </p:cNvPicPr>
          <p:nvPr/>
        </p:nvPicPr>
        <p:blipFill>
          <a:blip r:embed="rId3"/>
          <a:stretch>
            <a:fillRect/>
          </a:stretch>
        </p:blipFill>
        <p:spPr>
          <a:xfrm>
            <a:off x="8978765" y="6315383"/>
            <a:ext cx="3213235" cy="542617"/>
          </a:xfrm>
          <a:prstGeom prst="rect">
            <a:avLst/>
          </a:prstGeom>
        </p:spPr>
      </p:pic>
      <p:pic>
        <p:nvPicPr>
          <p:cNvPr id="8" name="Graphic 7" descr="Checkmark with solid fill">
            <a:extLst>
              <a:ext uri="{FF2B5EF4-FFF2-40B4-BE49-F238E27FC236}">
                <a16:creationId xmlns:a16="http://schemas.microsoft.com/office/drawing/2014/main" id="{A01EB308-1526-D242-0C90-1354A1038B2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15925" y="2579134"/>
            <a:ext cx="914400" cy="914400"/>
          </a:xfrm>
          <a:prstGeom prst="rect">
            <a:avLst/>
          </a:prstGeom>
        </p:spPr>
      </p:pic>
      <p:pic>
        <p:nvPicPr>
          <p:cNvPr id="9" name="Graphic 8" descr="Checkmark with solid fill">
            <a:extLst>
              <a:ext uri="{FF2B5EF4-FFF2-40B4-BE49-F238E27FC236}">
                <a16:creationId xmlns:a16="http://schemas.microsoft.com/office/drawing/2014/main" id="{E7387090-8C0E-04AC-7BE0-4B4677815FB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35695" y="4021470"/>
            <a:ext cx="914400" cy="914400"/>
          </a:xfrm>
          <a:prstGeom prst="rect">
            <a:avLst/>
          </a:prstGeom>
        </p:spPr>
      </p:pic>
      <p:pic>
        <p:nvPicPr>
          <p:cNvPr id="10" name="Graphic 9" descr="Checkmark with solid fill">
            <a:extLst>
              <a:ext uri="{FF2B5EF4-FFF2-40B4-BE49-F238E27FC236}">
                <a16:creationId xmlns:a16="http://schemas.microsoft.com/office/drawing/2014/main" id="{73E8A7F5-54D5-71D2-AE1C-005E7F32B86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397196" y="4021470"/>
            <a:ext cx="914400" cy="914400"/>
          </a:xfrm>
          <a:prstGeom prst="rect">
            <a:avLst/>
          </a:prstGeom>
        </p:spPr>
      </p:pic>
      <p:pic>
        <p:nvPicPr>
          <p:cNvPr id="11" name="Graphic 10" descr="Checkmark with solid fill">
            <a:extLst>
              <a:ext uri="{FF2B5EF4-FFF2-40B4-BE49-F238E27FC236}">
                <a16:creationId xmlns:a16="http://schemas.microsoft.com/office/drawing/2014/main" id="{26C6155B-2B81-E295-AB65-D70F367EFF5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96000" y="4021470"/>
            <a:ext cx="914400" cy="914400"/>
          </a:xfrm>
          <a:prstGeom prst="rect">
            <a:avLst/>
          </a:prstGeom>
        </p:spPr>
      </p:pic>
      <p:pic>
        <p:nvPicPr>
          <p:cNvPr id="12" name="Graphic 11" descr="Checkmark with solid fill">
            <a:extLst>
              <a:ext uri="{FF2B5EF4-FFF2-40B4-BE49-F238E27FC236}">
                <a16:creationId xmlns:a16="http://schemas.microsoft.com/office/drawing/2014/main" id="{7ECE4F8F-C3E5-DECA-E86A-818E085966E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64548" y="2618618"/>
            <a:ext cx="914400" cy="914400"/>
          </a:xfrm>
          <a:prstGeom prst="rect">
            <a:avLst/>
          </a:prstGeom>
        </p:spPr>
      </p:pic>
    </p:spTree>
    <p:extLst>
      <p:ext uri="{BB962C8B-B14F-4D97-AF65-F5344CB8AC3E}">
        <p14:creationId xmlns:p14="http://schemas.microsoft.com/office/powerpoint/2010/main" val="749158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ssolv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dissolv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2ADB9-2AEB-0052-B8DC-06FBFCEE73CF}"/>
              </a:ext>
            </a:extLst>
          </p:cNvPr>
          <p:cNvSpPr>
            <a:spLocks noGrp="1"/>
          </p:cNvSpPr>
          <p:nvPr>
            <p:ph type="title"/>
          </p:nvPr>
        </p:nvSpPr>
        <p:spPr>
          <a:xfrm>
            <a:off x="165100" y="137694"/>
            <a:ext cx="9378591" cy="1320800"/>
          </a:xfrm>
        </p:spPr>
        <p:txBody>
          <a:bodyPr/>
          <a:lstStyle/>
          <a:p>
            <a:r>
              <a:rPr lang="en-GB" dirty="0"/>
              <a:t>Task 2- Practical</a:t>
            </a:r>
          </a:p>
        </p:txBody>
      </p:sp>
      <p:pic>
        <p:nvPicPr>
          <p:cNvPr id="5" name="Picture 4">
            <a:extLst>
              <a:ext uri="{FF2B5EF4-FFF2-40B4-BE49-F238E27FC236}">
                <a16:creationId xmlns:a16="http://schemas.microsoft.com/office/drawing/2014/main" id="{C80BA23D-FED6-E870-6548-D1D6018F97C2}"/>
              </a:ext>
            </a:extLst>
          </p:cNvPr>
          <p:cNvPicPr>
            <a:picLocks noChangeAspect="1"/>
          </p:cNvPicPr>
          <p:nvPr/>
        </p:nvPicPr>
        <p:blipFill>
          <a:blip r:embed="rId3"/>
          <a:stretch>
            <a:fillRect/>
          </a:stretch>
        </p:blipFill>
        <p:spPr>
          <a:xfrm>
            <a:off x="8978765" y="6315383"/>
            <a:ext cx="3213235" cy="542617"/>
          </a:xfrm>
          <a:prstGeom prst="rect">
            <a:avLst/>
          </a:prstGeom>
        </p:spPr>
      </p:pic>
      <p:sp>
        <p:nvSpPr>
          <p:cNvPr id="7" name="Smiley Face 6">
            <a:extLst>
              <a:ext uri="{FF2B5EF4-FFF2-40B4-BE49-F238E27FC236}">
                <a16:creationId xmlns:a16="http://schemas.microsoft.com/office/drawing/2014/main" id="{3BC2ADA8-46A7-A6BB-07A3-CBD8950D050F}"/>
              </a:ext>
            </a:extLst>
          </p:cNvPr>
          <p:cNvSpPr/>
          <p:nvPr/>
        </p:nvSpPr>
        <p:spPr>
          <a:xfrm>
            <a:off x="655005" y="5942887"/>
            <a:ext cx="393405" cy="372496"/>
          </a:xfrm>
          <a:prstGeom prst="smileyFac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FFFF00"/>
              </a:solidFill>
            </a:endParaRPr>
          </a:p>
        </p:txBody>
      </p:sp>
      <p:sp>
        <p:nvSpPr>
          <p:cNvPr id="13" name="Smiley Face 12">
            <a:extLst>
              <a:ext uri="{FF2B5EF4-FFF2-40B4-BE49-F238E27FC236}">
                <a16:creationId xmlns:a16="http://schemas.microsoft.com/office/drawing/2014/main" id="{AF092B84-3F68-B92E-31B2-46811D5C8B1D}"/>
              </a:ext>
            </a:extLst>
          </p:cNvPr>
          <p:cNvSpPr/>
          <p:nvPr/>
        </p:nvSpPr>
        <p:spPr>
          <a:xfrm>
            <a:off x="2064153" y="5942887"/>
            <a:ext cx="393405" cy="372496"/>
          </a:xfrm>
          <a:prstGeom prst="smileyFac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FFFF00"/>
              </a:solidFill>
            </a:endParaRPr>
          </a:p>
        </p:txBody>
      </p:sp>
      <p:sp>
        <p:nvSpPr>
          <p:cNvPr id="14" name="Smiley Face 13">
            <a:extLst>
              <a:ext uri="{FF2B5EF4-FFF2-40B4-BE49-F238E27FC236}">
                <a16:creationId xmlns:a16="http://schemas.microsoft.com/office/drawing/2014/main" id="{9ABD5068-DB97-8010-0A44-86BB43FC0119}"/>
              </a:ext>
            </a:extLst>
          </p:cNvPr>
          <p:cNvSpPr/>
          <p:nvPr/>
        </p:nvSpPr>
        <p:spPr>
          <a:xfrm>
            <a:off x="3456301" y="5942887"/>
            <a:ext cx="393405" cy="372496"/>
          </a:xfrm>
          <a:prstGeom prst="smileyFac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FFFF00"/>
              </a:solidFill>
            </a:endParaRPr>
          </a:p>
        </p:txBody>
      </p:sp>
      <p:sp>
        <p:nvSpPr>
          <p:cNvPr id="15" name="Smiley Face 14">
            <a:extLst>
              <a:ext uri="{FF2B5EF4-FFF2-40B4-BE49-F238E27FC236}">
                <a16:creationId xmlns:a16="http://schemas.microsoft.com/office/drawing/2014/main" id="{18B0A6F5-8878-D335-DA66-E0B093CCBC93}"/>
              </a:ext>
            </a:extLst>
          </p:cNvPr>
          <p:cNvSpPr/>
          <p:nvPr/>
        </p:nvSpPr>
        <p:spPr>
          <a:xfrm>
            <a:off x="4791549" y="5942887"/>
            <a:ext cx="393405" cy="372496"/>
          </a:xfrm>
          <a:prstGeom prst="smileyFac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FFFF00"/>
              </a:solidFill>
            </a:endParaRPr>
          </a:p>
        </p:txBody>
      </p:sp>
      <p:sp>
        <p:nvSpPr>
          <p:cNvPr id="16" name="Smiley Face 15">
            <a:extLst>
              <a:ext uri="{FF2B5EF4-FFF2-40B4-BE49-F238E27FC236}">
                <a16:creationId xmlns:a16="http://schemas.microsoft.com/office/drawing/2014/main" id="{724803B3-7DD3-3145-B733-CAE8E0E33813}"/>
              </a:ext>
            </a:extLst>
          </p:cNvPr>
          <p:cNvSpPr/>
          <p:nvPr/>
        </p:nvSpPr>
        <p:spPr>
          <a:xfrm>
            <a:off x="6077178" y="5942887"/>
            <a:ext cx="393405" cy="372496"/>
          </a:xfrm>
          <a:prstGeom prst="smileyFac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FFFF00"/>
              </a:solidFill>
            </a:endParaRPr>
          </a:p>
        </p:txBody>
      </p:sp>
      <p:sp>
        <p:nvSpPr>
          <p:cNvPr id="17" name="Smiley Face 16">
            <a:extLst>
              <a:ext uri="{FF2B5EF4-FFF2-40B4-BE49-F238E27FC236}">
                <a16:creationId xmlns:a16="http://schemas.microsoft.com/office/drawing/2014/main" id="{C169B8D3-2C6C-8159-C17A-24B592F1D95A}"/>
              </a:ext>
            </a:extLst>
          </p:cNvPr>
          <p:cNvSpPr/>
          <p:nvPr/>
        </p:nvSpPr>
        <p:spPr>
          <a:xfrm>
            <a:off x="7166104" y="5931541"/>
            <a:ext cx="393405" cy="372496"/>
          </a:xfrm>
          <a:prstGeom prst="smileyFac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FFFF00"/>
              </a:solidFill>
            </a:endParaRPr>
          </a:p>
        </p:txBody>
      </p:sp>
      <p:sp>
        <p:nvSpPr>
          <p:cNvPr id="18" name="Rectangle 17">
            <a:extLst>
              <a:ext uri="{FF2B5EF4-FFF2-40B4-BE49-F238E27FC236}">
                <a16:creationId xmlns:a16="http://schemas.microsoft.com/office/drawing/2014/main" id="{F464E05F-922D-DAAC-4857-6191EBACB728}"/>
              </a:ext>
            </a:extLst>
          </p:cNvPr>
          <p:cNvSpPr/>
          <p:nvPr/>
        </p:nvSpPr>
        <p:spPr>
          <a:xfrm>
            <a:off x="520995" y="4136065"/>
            <a:ext cx="7228488" cy="59542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Larger items: hoops, netballs, tennis racquets etc…</a:t>
            </a:r>
          </a:p>
        </p:txBody>
      </p:sp>
      <p:sp>
        <p:nvSpPr>
          <p:cNvPr id="20" name="Rectangle 19">
            <a:extLst>
              <a:ext uri="{FF2B5EF4-FFF2-40B4-BE49-F238E27FC236}">
                <a16:creationId xmlns:a16="http://schemas.microsoft.com/office/drawing/2014/main" id="{B37CEB21-744A-3E94-B191-FBC35194EB17}"/>
              </a:ext>
            </a:extLst>
          </p:cNvPr>
          <p:cNvSpPr/>
          <p:nvPr/>
        </p:nvSpPr>
        <p:spPr>
          <a:xfrm>
            <a:off x="520995" y="2468562"/>
            <a:ext cx="7228488" cy="59542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Medium items: bibs, dodgeballs etc…</a:t>
            </a:r>
          </a:p>
        </p:txBody>
      </p:sp>
      <p:sp>
        <p:nvSpPr>
          <p:cNvPr id="21" name="Rectangle 20">
            <a:extLst>
              <a:ext uri="{FF2B5EF4-FFF2-40B4-BE49-F238E27FC236}">
                <a16:creationId xmlns:a16="http://schemas.microsoft.com/office/drawing/2014/main" id="{75E94ED4-5F83-C836-0436-E0466CB94493}"/>
              </a:ext>
            </a:extLst>
          </p:cNvPr>
          <p:cNvSpPr/>
          <p:nvPr/>
        </p:nvSpPr>
        <p:spPr>
          <a:xfrm>
            <a:off x="520995" y="1032835"/>
            <a:ext cx="7228488" cy="59542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Small items: tennis balls, beanbags, quoits etc…</a:t>
            </a:r>
          </a:p>
        </p:txBody>
      </p:sp>
      <p:sp>
        <p:nvSpPr>
          <p:cNvPr id="24" name="Arrow: Up-Down 23">
            <a:extLst>
              <a:ext uri="{FF2B5EF4-FFF2-40B4-BE49-F238E27FC236}">
                <a16:creationId xmlns:a16="http://schemas.microsoft.com/office/drawing/2014/main" id="{29B2445A-99BD-9A1B-DCF1-C9F3D6D440F7}"/>
              </a:ext>
            </a:extLst>
          </p:cNvPr>
          <p:cNvSpPr/>
          <p:nvPr/>
        </p:nvSpPr>
        <p:spPr>
          <a:xfrm>
            <a:off x="753355" y="4954059"/>
            <a:ext cx="196703" cy="723014"/>
          </a:xfrm>
          <a:prstGeom prst="up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Arrow: Up-Down 24">
            <a:extLst>
              <a:ext uri="{FF2B5EF4-FFF2-40B4-BE49-F238E27FC236}">
                <a16:creationId xmlns:a16="http://schemas.microsoft.com/office/drawing/2014/main" id="{7A89CD27-A588-DF69-B4B4-9BF09C5FAB07}"/>
              </a:ext>
            </a:extLst>
          </p:cNvPr>
          <p:cNvSpPr/>
          <p:nvPr/>
        </p:nvSpPr>
        <p:spPr>
          <a:xfrm>
            <a:off x="753355" y="3252493"/>
            <a:ext cx="196703" cy="723014"/>
          </a:xfrm>
          <a:prstGeom prst="up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Arrow: Up-Down 25">
            <a:extLst>
              <a:ext uri="{FF2B5EF4-FFF2-40B4-BE49-F238E27FC236}">
                <a16:creationId xmlns:a16="http://schemas.microsoft.com/office/drawing/2014/main" id="{1EC2D801-3ADF-FA1A-E8E8-56438076B223}"/>
              </a:ext>
            </a:extLst>
          </p:cNvPr>
          <p:cNvSpPr/>
          <p:nvPr/>
        </p:nvSpPr>
        <p:spPr>
          <a:xfrm>
            <a:off x="753354" y="1630621"/>
            <a:ext cx="196703" cy="723014"/>
          </a:xfrm>
          <a:prstGeom prst="up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Arrow: Up-Down 26">
            <a:extLst>
              <a:ext uri="{FF2B5EF4-FFF2-40B4-BE49-F238E27FC236}">
                <a16:creationId xmlns:a16="http://schemas.microsoft.com/office/drawing/2014/main" id="{8644FEA5-B965-ED32-3E4F-11D2A0B7F89A}"/>
              </a:ext>
            </a:extLst>
          </p:cNvPr>
          <p:cNvSpPr/>
          <p:nvPr/>
        </p:nvSpPr>
        <p:spPr>
          <a:xfrm>
            <a:off x="2162503" y="4975680"/>
            <a:ext cx="196703" cy="723014"/>
          </a:xfrm>
          <a:prstGeom prst="upDownArrow">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Arrow: Up-Down 27">
            <a:extLst>
              <a:ext uri="{FF2B5EF4-FFF2-40B4-BE49-F238E27FC236}">
                <a16:creationId xmlns:a16="http://schemas.microsoft.com/office/drawing/2014/main" id="{7F72FCE4-1160-6F1D-142C-A2A3C7B45F8A}"/>
              </a:ext>
            </a:extLst>
          </p:cNvPr>
          <p:cNvSpPr/>
          <p:nvPr/>
        </p:nvSpPr>
        <p:spPr>
          <a:xfrm>
            <a:off x="2162502" y="3224543"/>
            <a:ext cx="196703" cy="723014"/>
          </a:xfrm>
          <a:prstGeom prst="upDownArrow">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Arrow: Up-Down 28">
            <a:extLst>
              <a:ext uri="{FF2B5EF4-FFF2-40B4-BE49-F238E27FC236}">
                <a16:creationId xmlns:a16="http://schemas.microsoft.com/office/drawing/2014/main" id="{4CC155B9-22B9-3991-C1BD-E6F70D2FA040}"/>
              </a:ext>
            </a:extLst>
          </p:cNvPr>
          <p:cNvSpPr/>
          <p:nvPr/>
        </p:nvSpPr>
        <p:spPr>
          <a:xfrm>
            <a:off x="2162502" y="1630621"/>
            <a:ext cx="196703" cy="723014"/>
          </a:xfrm>
          <a:prstGeom prst="upDownArrow">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Up-Down 29">
            <a:extLst>
              <a:ext uri="{FF2B5EF4-FFF2-40B4-BE49-F238E27FC236}">
                <a16:creationId xmlns:a16="http://schemas.microsoft.com/office/drawing/2014/main" id="{B8041EA5-35F8-D671-3D91-98D46626A29B}"/>
              </a:ext>
            </a:extLst>
          </p:cNvPr>
          <p:cNvSpPr/>
          <p:nvPr/>
        </p:nvSpPr>
        <p:spPr>
          <a:xfrm>
            <a:off x="3538530" y="4975680"/>
            <a:ext cx="196703" cy="723014"/>
          </a:xfrm>
          <a:prstGeom prst="upDown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Arrow: Up-Down 30">
            <a:extLst>
              <a:ext uri="{FF2B5EF4-FFF2-40B4-BE49-F238E27FC236}">
                <a16:creationId xmlns:a16="http://schemas.microsoft.com/office/drawing/2014/main" id="{A2CB8FFA-BC31-BECB-465B-723537A14527}"/>
              </a:ext>
            </a:extLst>
          </p:cNvPr>
          <p:cNvSpPr/>
          <p:nvPr/>
        </p:nvSpPr>
        <p:spPr>
          <a:xfrm>
            <a:off x="3571865" y="3224543"/>
            <a:ext cx="196703" cy="723014"/>
          </a:xfrm>
          <a:prstGeom prst="upDown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Arrow: Up-Down 31">
            <a:extLst>
              <a:ext uri="{FF2B5EF4-FFF2-40B4-BE49-F238E27FC236}">
                <a16:creationId xmlns:a16="http://schemas.microsoft.com/office/drawing/2014/main" id="{64B8FCF1-5959-3D0B-0011-7608F225E4E0}"/>
              </a:ext>
            </a:extLst>
          </p:cNvPr>
          <p:cNvSpPr/>
          <p:nvPr/>
        </p:nvSpPr>
        <p:spPr>
          <a:xfrm>
            <a:off x="3558914" y="1635167"/>
            <a:ext cx="196703" cy="723014"/>
          </a:xfrm>
          <a:prstGeom prst="upDown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Arrow: Up-Down 32">
            <a:extLst>
              <a:ext uri="{FF2B5EF4-FFF2-40B4-BE49-F238E27FC236}">
                <a16:creationId xmlns:a16="http://schemas.microsoft.com/office/drawing/2014/main" id="{C9976B14-34F2-3A32-A4E6-95E847B9CB86}"/>
              </a:ext>
            </a:extLst>
          </p:cNvPr>
          <p:cNvSpPr/>
          <p:nvPr/>
        </p:nvSpPr>
        <p:spPr>
          <a:xfrm>
            <a:off x="4883466" y="4921066"/>
            <a:ext cx="196703" cy="723014"/>
          </a:xfrm>
          <a:prstGeom prst="upDownArrow">
            <a:avLst/>
          </a:prstGeom>
          <a:solidFill>
            <a:srgbClr val="FB53E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Arrow: Up-Down 33">
            <a:extLst>
              <a:ext uri="{FF2B5EF4-FFF2-40B4-BE49-F238E27FC236}">
                <a16:creationId xmlns:a16="http://schemas.microsoft.com/office/drawing/2014/main" id="{324542FF-2FED-662A-D76D-697B4E2C5A9E}"/>
              </a:ext>
            </a:extLst>
          </p:cNvPr>
          <p:cNvSpPr/>
          <p:nvPr/>
        </p:nvSpPr>
        <p:spPr>
          <a:xfrm>
            <a:off x="4820599" y="3168859"/>
            <a:ext cx="196703" cy="723014"/>
          </a:xfrm>
          <a:prstGeom prst="upDownArrow">
            <a:avLst/>
          </a:prstGeom>
          <a:solidFill>
            <a:srgbClr val="FB53E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Arrow: Up-Down 34">
            <a:extLst>
              <a:ext uri="{FF2B5EF4-FFF2-40B4-BE49-F238E27FC236}">
                <a16:creationId xmlns:a16="http://schemas.microsoft.com/office/drawing/2014/main" id="{5D76CBE0-0F6B-9809-FDAA-D172759F0BCA}"/>
              </a:ext>
            </a:extLst>
          </p:cNvPr>
          <p:cNvSpPr/>
          <p:nvPr/>
        </p:nvSpPr>
        <p:spPr>
          <a:xfrm>
            <a:off x="4808806" y="1619053"/>
            <a:ext cx="196703" cy="723014"/>
          </a:xfrm>
          <a:prstGeom prst="upDownArrow">
            <a:avLst/>
          </a:prstGeom>
          <a:solidFill>
            <a:srgbClr val="FB53E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Arrow: Up-Down 35">
            <a:extLst>
              <a:ext uri="{FF2B5EF4-FFF2-40B4-BE49-F238E27FC236}">
                <a16:creationId xmlns:a16="http://schemas.microsoft.com/office/drawing/2014/main" id="{DD581C34-A99E-5F24-4F1D-20586138C596}"/>
              </a:ext>
            </a:extLst>
          </p:cNvPr>
          <p:cNvSpPr/>
          <p:nvPr/>
        </p:nvSpPr>
        <p:spPr>
          <a:xfrm>
            <a:off x="6069333" y="1647002"/>
            <a:ext cx="196703" cy="723014"/>
          </a:xfrm>
          <a:prstGeom prst="upDownArrow">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Arrow: Up-Down 36">
            <a:extLst>
              <a:ext uri="{FF2B5EF4-FFF2-40B4-BE49-F238E27FC236}">
                <a16:creationId xmlns:a16="http://schemas.microsoft.com/office/drawing/2014/main" id="{75546F16-5F85-66A8-BBE6-2C0E9C0A4D14}"/>
              </a:ext>
            </a:extLst>
          </p:cNvPr>
          <p:cNvSpPr/>
          <p:nvPr/>
        </p:nvSpPr>
        <p:spPr>
          <a:xfrm>
            <a:off x="6069333" y="3168859"/>
            <a:ext cx="196703" cy="723014"/>
          </a:xfrm>
          <a:prstGeom prst="upDownArrow">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Arrow: Up-Down 37">
            <a:extLst>
              <a:ext uri="{FF2B5EF4-FFF2-40B4-BE49-F238E27FC236}">
                <a16:creationId xmlns:a16="http://schemas.microsoft.com/office/drawing/2014/main" id="{54B7FB47-3679-6AD6-2347-581D3FE60A83}"/>
              </a:ext>
            </a:extLst>
          </p:cNvPr>
          <p:cNvSpPr/>
          <p:nvPr/>
        </p:nvSpPr>
        <p:spPr>
          <a:xfrm>
            <a:off x="6129412" y="4919996"/>
            <a:ext cx="196703" cy="723014"/>
          </a:xfrm>
          <a:prstGeom prst="upDownArrow">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Arrow: Up-Down 38">
            <a:extLst>
              <a:ext uri="{FF2B5EF4-FFF2-40B4-BE49-F238E27FC236}">
                <a16:creationId xmlns:a16="http://schemas.microsoft.com/office/drawing/2014/main" id="{66646073-A835-8976-39BF-5703D8F50990}"/>
              </a:ext>
            </a:extLst>
          </p:cNvPr>
          <p:cNvSpPr/>
          <p:nvPr/>
        </p:nvSpPr>
        <p:spPr>
          <a:xfrm>
            <a:off x="7146007" y="1663060"/>
            <a:ext cx="196703" cy="723014"/>
          </a:xfrm>
          <a:prstGeom prst="upDown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Arrow: Up-Down 39">
            <a:extLst>
              <a:ext uri="{FF2B5EF4-FFF2-40B4-BE49-F238E27FC236}">
                <a16:creationId xmlns:a16="http://schemas.microsoft.com/office/drawing/2014/main" id="{0B82E979-2FD6-0957-5B0B-FCDA5893A7E3}"/>
              </a:ext>
            </a:extLst>
          </p:cNvPr>
          <p:cNvSpPr/>
          <p:nvPr/>
        </p:nvSpPr>
        <p:spPr>
          <a:xfrm>
            <a:off x="7215679" y="3162531"/>
            <a:ext cx="196703" cy="723014"/>
          </a:xfrm>
          <a:prstGeom prst="upDown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Arrow: Up-Down 40">
            <a:extLst>
              <a:ext uri="{FF2B5EF4-FFF2-40B4-BE49-F238E27FC236}">
                <a16:creationId xmlns:a16="http://schemas.microsoft.com/office/drawing/2014/main" id="{4F99B477-6235-218A-F00D-CC36FE3231FC}"/>
              </a:ext>
            </a:extLst>
          </p:cNvPr>
          <p:cNvSpPr/>
          <p:nvPr/>
        </p:nvSpPr>
        <p:spPr>
          <a:xfrm>
            <a:off x="7215678" y="4894350"/>
            <a:ext cx="196703" cy="723014"/>
          </a:xfrm>
          <a:prstGeom prst="upDown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97D5571C-82B9-9156-2AA4-9CC2C4AB9E33}"/>
              </a:ext>
            </a:extLst>
          </p:cNvPr>
          <p:cNvSpPr/>
          <p:nvPr/>
        </p:nvSpPr>
        <p:spPr>
          <a:xfrm>
            <a:off x="655005" y="6422065"/>
            <a:ext cx="472046" cy="372496"/>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B50EAB84-6E91-3354-B00F-C64E97203026}"/>
              </a:ext>
            </a:extLst>
          </p:cNvPr>
          <p:cNvSpPr/>
          <p:nvPr/>
        </p:nvSpPr>
        <p:spPr>
          <a:xfrm>
            <a:off x="2024830" y="6436242"/>
            <a:ext cx="472046" cy="37249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DC85B604-C461-27D5-E9B5-5C83931F76B3}"/>
              </a:ext>
            </a:extLst>
          </p:cNvPr>
          <p:cNvSpPr/>
          <p:nvPr/>
        </p:nvSpPr>
        <p:spPr>
          <a:xfrm>
            <a:off x="3456301" y="6422065"/>
            <a:ext cx="472046" cy="372496"/>
          </a:xfrm>
          <a:prstGeom prst="ellipse">
            <a:avLst/>
          </a:pr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a:extLst>
              <a:ext uri="{FF2B5EF4-FFF2-40B4-BE49-F238E27FC236}">
                <a16:creationId xmlns:a16="http://schemas.microsoft.com/office/drawing/2014/main" id="{4EF7DECE-F744-8EDF-FA43-7B433A8AF946}"/>
              </a:ext>
            </a:extLst>
          </p:cNvPr>
          <p:cNvSpPr/>
          <p:nvPr/>
        </p:nvSpPr>
        <p:spPr>
          <a:xfrm>
            <a:off x="4752228" y="6422065"/>
            <a:ext cx="472046" cy="372496"/>
          </a:xfrm>
          <a:prstGeom prst="ellipse">
            <a:avLst/>
          </a:prstGeom>
          <a:noFill/>
          <a:ln>
            <a:solidFill>
              <a:srgbClr val="FB53E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63E0868C-C263-FAE8-3CF3-E8512B3915D3}"/>
              </a:ext>
            </a:extLst>
          </p:cNvPr>
          <p:cNvSpPr/>
          <p:nvPr/>
        </p:nvSpPr>
        <p:spPr>
          <a:xfrm>
            <a:off x="6069333" y="6436242"/>
            <a:ext cx="472046" cy="372496"/>
          </a:xfrm>
          <a:prstGeom prst="ellipse">
            <a:avLst/>
          </a:prstGeom>
          <a:no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a:extLst>
              <a:ext uri="{FF2B5EF4-FFF2-40B4-BE49-F238E27FC236}">
                <a16:creationId xmlns:a16="http://schemas.microsoft.com/office/drawing/2014/main" id="{73E5374C-5B5C-442A-BC4E-51C220C4B7E4}"/>
              </a:ext>
            </a:extLst>
          </p:cNvPr>
          <p:cNvSpPr/>
          <p:nvPr/>
        </p:nvSpPr>
        <p:spPr>
          <a:xfrm>
            <a:off x="7153889" y="6422065"/>
            <a:ext cx="472046" cy="372496"/>
          </a:xfrm>
          <a:prstGeom prst="ellipse">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97963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17275-C77E-4DC5-C5CB-F6CDE15C8341}"/>
              </a:ext>
            </a:extLst>
          </p:cNvPr>
          <p:cNvSpPr>
            <a:spLocks noGrp="1"/>
          </p:cNvSpPr>
          <p:nvPr>
            <p:ph type="title"/>
          </p:nvPr>
        </p:nvSpPr>
        <p:spPr>
          <a:xfrm>
            <a:off x="124441" y="194930"/>
            <a:ext cx="8596668" cy="1320800"/>
          </a:xfrm>
        </p:spPr>
        <p:txBody>
          <a:bodyPr/>
          <a:lstStyle/>
          <a:p>
            <a:r>
              <a:rPr lang="en-GB" dirty="0"/>
              <a:t>Group Agreement</a:t>
            </a:r>
          </a:p>
        </p:txBody>
      </p:sp>
      <p:sp>
        <p:nvSpPr>
          <p:cNvPr id="3" name="Scroll: Horizontal 2">
            <a:extLst>
              <a:ext uri="{FF2B5EF4-FFF2-40B4-BE49-F238E27FC236}">
                <a16:creationId xmlns:a16="http://schemas.microsoft.com/office/drawing/2014/main" id="{8CCF025E-9F0D-0BD5-5F65-7B3B6EDC65F8}"/>
              </a:ext>
            </a:extLst>
          </p:cNvPr>
          <p:cNvSpPr/>
          <p:nvPr/>
        </p:nvSpPr>
        <p:spPr>
          <a:xfrm>
            <a:off x="733647" y="1297172"/>
            <a:ext cx="8596668" cy="4625163"/>
          </a:xfrm>
          <a:prstGeom prst="horizontalScrol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omic Sans MS"/>
                <a:ea typeface="+mn-ea"/>
                <a:cs typeface="+mn-cs"/>
              </a:rPr>
              <a:t>Type in your agreed ground rules here: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Comic Sans MS"/>
                <a:ea typeface="+mn-ea"/>
                <a:cs typeface="+mn-cs"/>
              </a:rPr>
              <a:t>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Comic Sans MS"/>
                <a:ea typeface="+mn-ea"/>
                <a:cs typeface="+mn-cs"/>
              </a:rPr>
              <a:t>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Comic Sans MS"/>
                <a:ea typeface="+mn-ea"/>
                <a:cs typeface="+mn-cs"/>
              </a:rPr>
              <a:t>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Comic Sans MS"/>
                <a:ea typeface="+mn-ea"/>
                <a:cs typeface="+mn-cs"/>
              </a:rPr>
              <a:t>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Comic Sans MS"/>
                <a:ea typeface="+mn-ea"/>
                <a:cs typeface="+mn-cs"/>
              </a:rPr>
              <a:t>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Comic Sans MS"/>
                <a:ea typeface="+mn-ea"/>
                <a:cs typeface="+mn-cs"/>
              </a:rPr>
              <a:t>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Comic Sans MS"/>
                <a:ea typeface="+mn-ea"/>
                <a:cs typeface="+mn-cs"/>
              </a:rPr>
              <a:t> </a:t>
            </a:r>
          </a:p>
        </p:txBody>
      </p:sp>
      <p:pic>
        <p:nvPicPr>
          <p:cNvPr id="4" name="Picture 3">
            <a:extLst>
              <a:ext uri="{FF2B5EF4-FFF2-40B4-BE49-F238E27FC236}">
                <a16:creationId xmlns:a16="http://schemas.microsoft.com/office/drawing/2014/main" id="{6D390F1C-5A69-3BAB-9F37-A8D3E34777F2}"/>
              </a:ext>
            </a:extLst>
          </p:cNvPr>
          <p:cNvPicPr>
            <a:picLocks noChangeAspect="1"/>
          </p:cNvPicPr>
          <p:nvPr/>
        </p:nvPicPr>
        <p:blipFill>
          <a:blip r:embed="rId2"/>
          <a:stretch>
            <a:fillRect/>
          </a:stretch>
        </p:blipFill>
        <p:spPr>
          <a:xfrm>
            <a:off x="7149965" y="6006555"/>
            <a:ext cx="5042035" cy="851445"/>
          </a:xfrm>
          <a:prstGeom prst="rect">
            <a:avLst/>
          </a:prstGeom>
        </p:spPr>
      </p:pic>
    </p:spTree>
    <p:extLst>
      <p:ext uri="{BB962C8B-B14F-4D97-AF65-F5344CB8AC3E}">
        <p14:creationId xmlns:p14="http://schemas.microsoft.com/office/powerpoint/2010/main" val="18727580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2ADB9-2AEB-0052-B8DC-06FBFCEE73CF}"/>
              </a:ext>
            </a:extLst>
          </p:cNvPr>
          <p:cNvSpPr>
            <a:spLocks noGrp="1"/>
          </p:cNvSpPr>
          <p:nvPr>
            <p:ph type="title"/>
          </p:nvPr>
        </p:nvSpPr>
        <p:spPr>
          <a:xfrm>
            <a:off x="360612" y="414141"/>
            <a:ext cx="8596668" cy="1320800"/>
          </a:xfrm>
        </p:spPr>
        <p:txBody>
          <a:bodyPr/>
          <a:lstStyle/>
          <a:p>
            <a:r>
              <a:rPr lang="en-GB" dirty="0"/>
              <a:t>Task 3- Food Miles</a:t>
            </a:r>
          </a:p>
        </p:txBody>
      </p:sp>
      <p:pic>
        <p:nvPicPr>
          <p:cNvPr id="5" name="Picture 4">
            <a:extLst>
              <a:ext uri="{FF2B5EF4-FFF2-40B4-BE49-F238E27FC236}">
                <a16:creationId xmlns:a16="http://schemas.microsoft.com/office/drawing/2014/main" id="{C80BA23D-FED6-E870-6548-D1D6018F97C2}"/>
              </a:ext>
            </a:extLst>
          </p:cNvPr>
          <p:cNvPicPr>
            <a:picLocks noChangeAspect="1"/>
          </p:cNvPicPr>
          <p:nvPr/>
        </p:nvPicPr>
        <p:blipFill>
          <a:blip r:embed="rId3"/>
          <a:stretch>
            <a:fillRect/>
          </a:stretch>
        </p:blipFill>
        <p:spPr>
          <a:xfrm>
            <a:off x="8978765" y="6315383"/>
            <a:ext cx="3213235" cy="542617"/>
          </a:xfrm>
          <a:prstGeom prst="rect">
            <a:avLst/>
          </a:prstGeom>
        </p:spPr>
      </p:pic>
      <p:pic>
        <p:nvPicPr>
          <p:cNvPr id="1026" name="Picture 2">
            <a:extLst>
              <a:ext uri="{FF2B5EF4-FFF2-40B4-BE49-F238E27FC236}">
                <a16:creationId xmlns:a16="http://schemas.microsoft.com/office/drawing/2014/main" id="{9D8A97FD-0D20-078C-B489-6A23C4D015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767" y="1221637"/>
            <a:ext cx="9296400" cy="5010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57593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2ADB9-2AEB-0052-B8DC-06FBFCEE73CF}"/>
              </a:ext>
            </a:extLst>
          </p:cNvPr>
          <p:cNvSpPr>
            <a:spLocks noGrp="1"/>
          </p:cNvSpPr>
          <p:nvPr>
            <p:ph type="title"/>
          </p:nvPr>
        </p:nvSpPr>
        <p:spPr>
          <a:xfrm>
            <a:off x="360612" y="414141"/>
            <a:ext cx="8596668" cy="1320800"/>
          </a:xfrm>
        </p:spPr>
        <p:txBody>
          <a:bodyPr/>
          <a:lstStyle/>
          <a:p>
            <a:r>
              <a:rPr lang="en-GB" dirty="0"/>
              <a:t>Task 4- Research project</a:t>
            </a:r>
          </a:p>
        </p:txBody>
      </p:sp>
      <p:pic>
        <p:nvPicPr>
          <p:cNvPr id="5" name="Picture 4">
            <a:extLst>
              <a:ext uri="{FF2B5EF4-FFF2-40B4-BE49-F238E27FC236}">
                <a16:creationId xmlns:a16="http://schemas.microsoft.com/office/drawing/2014/main" id="{C80BA23D-FED6-E870-6548-D1D6018F97C2}"/>
              </a:ext>
            </a:extLst>
          </p:cNvPr>
          <p:cNvPicPr>
            <a:picLocks noChangeAspect="1"/>
          </p:cNvPicPr>
          <p:nvPr/>
        </p:nvPicPr>
        <p:blipFill>
          <a:blip r:embed="rId3"/>
          <a:stretch>
            <a:fillRect/>
          </a:stretch>
        </p:blipFill>
        <p:spPr>
          <a:xfrm>
            <a:off x="8978765" y="6315383"/>
            <a:ext cx="3213235" cy="542617"/>
          </a:xfrm>
          <a:prstGeom prst="rect">
            <a:avLst/>
          </a:prstGeom>
        </p:spPr>
      </p:pic>
      <p:sp>
        <p:nvSpPr>
          <p:cNvPr id="3" name="Content Placeholder 2">
            <a:extLst>
              <a:ext uri="{FF2B5EF4-FFF2-40B4-BE49-F238E27FC236}">
                <a16:creationId xmlns:a16="http://schemas.microsoft.com/office/drawing/2014/main" id="{E4BB0CF0-4F36-3FCE-FD75-3E68727AFE74}"/>
              </a:ext>
            </a:extLst>
          </p:cNvPr>
          <p:cNvSpPr>
            <a:spLocks noGrp="1"/>
          </p:cNvSpPr>
          <p:nvPr>
            <p:ph idx="1"/>
          </p:nvPr>
        </p:nvSpPr>
        <p:spPr>
          <a:xfrm>
            <a:off x="360612" y="1337626"/>
            <a:ext cx="9059835" cy="3659675"/>
          </a:xfrm>
        </p:spPr>
        <p:txBody>
          <a:bodyPr>
            <a:normAutofit fontScale="85000" lnSpcReduction="20000"/>
          </a:bodyPr>
          <a:lstStyle/>
          <a:p>
            <a:pPr marL="0" indent="0" algn="ctr">
              <a:buNone/>
            </a:pPr>
            <a:r>
              <a:rPr lang="en-GB" sz="2800" kern="100" dirty="0">
                <a:solidFill>
                  <a:srgbClr val="5B9BD5"/>
                </a:solidFill>
                <a:effectLst/>
                <a:latin typeface="+mj-lt"/>
                <a:ea typeface="Calibri" panose="020F0502020204030204" pitchFamily="34" charset="0"/>
                <a:cs typeface="Arial" panose="020B0604020202020204" pitchFamily="34" charset="0"/>
              </a:rPr>
              <a:t>There are lots of things you can do to make healthy food choices to impact the environment and the impact on the planet. </a:t>
            </a:r>
          </a:p>
          <a:p>
            <a:pPr marL="0" indent="0" algn="ctr">
              <a:buNone/>
            </a:pPr>
            <a:endParaRPr lang="en-GB" sz="2800" kern="100" dirty="0">
              <a:solidFill>
                <a:srgbClr val="5B9BD5"/>
              </a:solidFill>
              <a:effectLst/>
              <a:latin typeface="+mj-lt"/>
              <a:ea typeface="Calibri" panose="020F0502020204030204" pitchFamily="34" charset="0"/>
              <a:cs typeface="Arial" panose="020B0604020202020204" pitchFamily="34" charset="0"/>
            </a:endParaRPr>
          </a:p>
          <a:p>
            <a:pPr marL="0" indent="0" algn="ctr">
              <a:buNone/>
            </a:pPr>
            <a:r>
              <a:rPr lang="en-GB" sz="2800" b="1" kern="100" dirty="0">
                <a:solidFill>
                  <a:srgbClr val="5B9BD5"/>
                </a:solidFill>
                <a:latin typeface="+mj-lt"/>
                <a:cs typeface="Arial" panose="020B0604020202020204" pitchFamily="34" charset="0"/>
              </a:rPr>
              <a:t>Watch this video and take some notes on the simple changes you could make. </a:t>
            </a:r>
          </a:p>
          <a:p>
            <a:pPr marL="0" indent="0" algn="ctr">
              <a:buNone/>
            </a:pPr>
            <a:endParaRPr lang="en-GB" sz="2800" b="1" kern="100" dirty="0">
              <a:solidFill>
                <a:srgbClr val="5B9BD5"/>
              </a:solidFill>
              <a:latin typeface="+mj-lt"/>
              <a:cs typeface="Arial" panose="020B0604020202020204" pitchFamily="34" charset="0"/>
            </a:endParaRPr>
          </a:p>
          <a:p>
            <a:pPr marL="0" indent="0" algn="ctr">
              <a:buNone/>
            </a:pPr>
            <a:r>
              <a:rPr lang="en-GB" sz="4700" dirty="0">
                <a:hlinkClick r:id="rId4"/>
              </a:rPr>
              <a:t>What is food sustainability and why is it important? - BBC Bitesize</a:t>
            </a:r>
            <a:endParaRPr lang="en-GB" sz="4700" b="1" dirty="0">
              <a:solidFill>
                <a:srgbClr val="92D050"/>
              </a:solidFill>
              <a:latin typeface="+mj-lt"/>
            </a:endParaRPr>
          </a:p>
        </p:txBody>
      </p:sp>
    </p:spTree>
    <p:extLst>
      <p:ext uri="{BB962C8B-B14F-4D97-AF65-F5344CB8AC3E}">
        <p14:creationId xmlns:p14="http://schemas.microsoft.com/office/powerpoint/2010/main" val="2086077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2ADB9-2AEB-0052-B8DC-06FBFCEE73CF}"/>
              </a:ext>
            </a:extLst>
          </p:cNvPr>
          <p:cNvSpPr>
            <a:spLocks noGrp="1"/>
          </p:cNvSpPr>
          <p:nvPr>
            <p:ph type="title"/>
          </p:nvPr>
        </p:nvSpPr>
        <p:spPr>
          <a:xfrm>
            <a:off x="98214" y="101600"/>
            <a:ext cx="8596668" cy="771525"/>
          </a:xfrm>
        </p:spPr>
        <p:txBody>
          <a:bodyPr/>
          <a:lstStyle/>
          <a:p>
            <a:r>
              <a:rPr lang="en-GB" dirty="0"/>
              <a:t>Task 1- check-in</a:t>
            </a:r>
          </a:p>
        </p:txBody>
      </p:sp>
      <p:pic>
        <p:nvPicPr>
          <p:cNvPr id="5" name="Picture 4">
            <a:extLst>
              <a:ext uri="{FF2B5EF4-FFF2-40B4-BE49-F238E27FC236}">
                <a16:creationId xmlns:a16="http://schemas.microsoft.com/office/drawing/2014/main" id="{C80BA23D-FED6-E870-6548-D1D6018F97C2}"/>
              </a:ext>
            </a:extLst>
          </p:cNvPr>
          <p:cNvPicPr>
            <a:picLocks noChangeAspect="1"/>
          </p:cNvPicPr>
          <p:nvPr/>
        </p:nvPicPr>
        <p:blipFill>
          <a:blip r:embed="rId2"/>
          <a:stretch>
            <a:fillRect/>
          </a:stretch>
        </p:blipFill>
        <p:spPr>
          <a:xfrm>
            <a:off x="9785403" y="6451600"/>
            <a:ext cx="2406597" cy="406400"/>
          </a:xfrm>
          <a:prstGeom prst="rect">
            <a:avLst/>
          </a:prstGeom>
        </p:spPr>
      </p:pic>
      <p:pic>
        <p:nvPicPr>
          <p:cNvPr id="10" name="Picture 9">
            <a:extLst>
              <a:ext uri="{FF2B5EF4-FFF2-40B4-BE49-F238E27FC236}">
                <a16:creationId xmlns:a16="http://schemas.microsoft.com/office/drawing/2014/main" id="{C6A4C5EE-D8B7-FBB8-D5FE-B522E48CD3E1}"/>
              </a:ext>
            </a:extLst>
          </p:cNvPr>
          <p:cNvPicPr>
            <a:picLocks noChangeAspect="1"/>
          </p:cNvPicPr>
          <p:nvPr/>
        </p:nvPicPr>
        <p:blipFill rotWithShape="1">
          <a:blip r:embed="rId3"/>
          <a:srcRect l="540"/>
          <a:stretch/>
        </p:blipFill>
        <p:spPr>
          <a:xfrm>
            <a:off x="487680" y="955301"/>
            <a:ext cx="8887448" cy="5353797"/>
          </a:xfrm>
          <a:prstGeom prst="rect">
            <a:avLst/>
          </a:prstGeom>
        </p:spPr>
      </p:pic>
    </p:spTree>
    <p:extLst>
      <p:ext uri="{BB962C8B-B14F-4D97-AF65-F5344CB8AC3E}">
        <p14:creationId xmlns:p14="http://schemas.microsoft.com/office/powerpoint/2010/main" val="3684802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C92EBE-CE87-B435-0970-D798B72D122F}"/>
              </a:ext>
            </a:extLst>
          </p:cNvPr>
          <p:cNvPicPr>
            <a:picLocks noChangeAspect="1"/>
          </p:cNvPicPr>
          <p:nvPr/>
        </p:nvPicPr>
        <p:blipFill>
          <a:blip r:embed="rId2"/>
          <a:srcRect b="11067"/>
          <a:stretch/>
        </p:blipFill>
        <p:spPr>
          <a:xfrm>
            <a:off x="20" y="10"/>
            <a:ext cx="12191980" cy="6857990"/>
          </a:xfrm>
          <a:prstGeom prst="rect">
            <a:avLst/>
          </a:prstGeom>
        </p:spPr>
      </p:pic>
      <p:sp>
        <p:nvSpPr>
          <p:cNvPr id="8" name="Freeform: Shape 7">
            <a:extLst>
              <a:ext uri="{FF2B5EF4-FFF2-40B4-BE49-F238E27FC236}">
                <a16:creationId xmlns:a16="http://schemas.microsoft.com/office/drawing/2014/main" id="{85C2136B-77EC-41E9-BDB6-58A4AE1429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33800"/>
            <a:ext cx="762000" cy="3124200"/>
          </a:xfrm>
          <a:custGeom>
            <a:avLst/>
            <a:gdLst>
              <a:gd name="connsiteX0" fmla="*/ 0 w 762000"/>
              <a:gd name="connsiteY0" fmla="*/ 0 h 3124200"/>
              <a:gd name="connsiteX1" fmla="*/ 762000 w 762000"/>
              <a:gd name="connsiteY1" fmla="*/ 3124200 h 3124200"/>
              <a:gd name="connsiteX2" fmla="*/ 0 w 762000"/>
              <a:gd name="connsiteY2" fmla="*/ 3124200 h 3124200"/>
            </a:gdLst>
            <a:ahLst/>
            <a:cxnLst>
              <a:cxn ang="0">
                <a:pos x="connsiteX0" y="connsiteY0"/>
              </a:cxn>
              <a:cxn ang="0">
                <a:pos x="connsiteX1" y="connsiteY1"/>
              </a:cxn>
              <a:cxn ang="0">
                <a:pos x="connsiteX2" y="connsiteY2"/>
              </a:cxn>
            </a:cxnLst>
            <a:rect l="l" t="t" r="r" b="b"/>
            <a:pathLst>
              <a:path w="762000" h="3124200">
                <a:moveTo>
                  <a:pt x="0" y="0"/>
                </a:moveTo>
                <a:lnTo>
                  <a:pt x="762000" y="3124200"/>
                </a:lnTo>
                <a:lnTo>
                  <a:pt x="0" y="31242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10" name="Straight Connector 9">
            <a:extLst>
              <a:ext uri="{FF2B5EF4-FFF2-40B4-BE49-F238E27FC236}">
                <a16:creationId xmlns:a16="http://schemas.microsoft.com/office/drawing/2014/main" id="{E55891F3-A5E2-4418-8950-25FA2B7312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9274002" y="4502552"/>
            <a:ext cx="2917998" cy="23554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B1FCEB1-A7E1-417C-A7EF-AA30D5A0859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3500" y="-16625"/>
            <a:ext cx="2667482" cy="68746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7FBCF2A6-1F18-4B68-B5D2-5B763ED41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2923" y="-16625"/>
            <a:ext cx="1269077" cy="6874625"/>
          </a:xfrm>
          <a:custGeom>
            <a:avLst/>
            <a:gdLst>
              <a:gd name="connsiteX0" fmla="*/ 714894 w 1269077"/>
              <a:gd name="connsiteY0" fmla="*/ 0 h 6874625"/>
              <a:gd name="connsiteX1" fmla="*/ 1269077 w 1269077"/>
              <a:gd name="connsiteY1" fmla="*/ 16625 h 6874625"/>
              <a:gd name="connsiteX2" fmla="*/ 1269077 w 1269077"/>
              <a:gd name="connsiteY2" fmla="*/ 6874625 h 6874625"/>
              <a:gd name="connsiteX3" fmla="*/ 0 w 1269077"/>
              <a:gd name="connsiteY3" fmla="*/ 6874625 h 6874625"/>
            </a:gdLst>
            <a:ahLst/>
            <a:cxnLst>
              <a:cxn ang="0">
                <a:pos x="connsiteX0" y="connsiteY0"/>
              </a:cxn>
              <a:cxn ang="0">
                <a:pos x="connsiteX1" y="connsiteY1"/>
              </a:cxn>
              <a:cxn ang="0">
                <a:pos x="connsiteX2" y="connsiteY2"/>
              </a:cxn>
              <a:cxn ang="0">
                <a:pos x="connsiteX3" y="connsiteY3"/>
              </a:cxn>
            </a:cxnLst>
            <a:rect l="l" t="t" r="r" b="b"/>
            <a:pathLst>
              <a:path w="1269077" h="6874625">
                <a:moveTo>
                  <a:pt x="714894" y="0"/>
                </a:moveTo>
                <a:lnTo>
                  <a:pt x="1269077" y="16625"/>
                </a:lnTo>
                <a:lnTo>
                  <a:pt x="1269077" y="6874625"/>
                </a:lnTo>
                <a:lnTo>
                  <a:pt x="0" y="6874625"/>
                </a:lnTo>
                <a:close/>
              </a:path>
            </a:pathLst>
          </a:custGeom>
          <a:solidFill>
            <a:schemeClr val="accent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FF3A27FB-A693-4A75-951E-0C77CD98F0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374" y="-16624"/>
            <a:ext cx="1983626" cy="6874625"/>
          </a:xfrm>
          <a:custGeom>
            <a:avLst/>
            <a:gdLst>
              <a:gd name="connsiteX0" fmla="*/ 0 w 1983626"/>
              <a:gd name="connsiteY0" fmla="*/ 0 h 6874625"/>
              <a:gd name="connsiteX1" fmla="*/ 1983626 w 1983626"/>
              <a:gd name="connsiteY1" fmla="*/ 0 h 6874625"/>
              <a:gd name="connsiteX2" fmla="*/ 1983626 w 1983626"/>
              <a:gd name="connsiteY2" fmla="*/ 6874625 h 6874625"/>
              <a:gd name="connsiteX3" fmla="*/ 1522181 w 1983626"/>
              <a:gd name="connsiteY3" fmla="*/ 6874625 h 6874625"/>
            </a:gdLst>
            <a:ahLst/>
            <a:cxnLst>
              <a:cxn ang="0">
                <a:pos x="connsiteX0" y="connsiteY0"/>
              </a:cxn>
              <a:cxn ang="0">
                <a:pos x="connsiteX1" y="connsiteY1"/>
              </a:cxn>
              <a:cxn ang="0">
                <a:pos x="connsiteX2" y="connsiteY2"/>
              </a:cxn>
              <a:cxn ang="0">
                <a:pos x="connsiteX3" y="connsiteY3"/>
              </a:cxn>
            </a:cxnLst>
            <a:rect l="l" t="t" r="r" b="b"/>
            <a:pathLst>
              <a:path w="1983626" h="6874625">
                <a:moveTo>
                  <a:pt x="0" y="0"/>
                </a:moveTo>
                <a:lnTo>
                  <a:pt x="1983626" y="0"/>
                </a:lnTo>
                <a:lnTo>
                  <a:pt x="1983626" y="6874625"/>
                </a:lnTo>
                <a:lnTo>
                  <a:pt x="1522181" y="6874625"/>
                </a:lnTo>
                <a:close/>
              </a:path>
            </a:pathLst>
          </a:custGeom>
          <a:solidFill>
            <a:schemeClr val="accent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1">
            <a:extLst>
              <a:ext uri="{FF2B5EF4-FFF2-40B4-BE49-F238E27FC236}">
                <a16:creationId xmlns:a16="http://schemas.microsoft.com/office/drawing/2014/main" id="{E41F108C-9276-D5C9-4731-88EA8709BF7B}"/>
              </a:ext>
            </a:extLst>
          </p:cNvPr>
          <p:cNvSpPr txBox="1">
            <a:spLocks/>
          </p:cNvSpPr>
          <p:nvPr/>
        </p:nvSpPr>
        <p:spPr>
          <a:xfrm>
            <a:off x="98214" y="101600"/>
            <a:ext cx="1972957" cy="771525"/>
          </a:xfrm>
          <a:prstGeom prst="rect">
            <a:avLst/>
          </a:prstGeom>
          <a:solidFill>
            <a:srgbClr val="FFFFBD"/>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a:t>Task 2-</a:t>
            </a:r>
          </a:p>
        </p:txBody>
      </p:sp>
    </p:spTree>
    <p:extLst>
      <p:ext uri="{BB962C8B-B14F-4D97-AF65-F5344CB8AC3E}">
        <p14:creationId xmlns:p14="http://schemas.microsoft.com/office/powerpoint/2010/main" val="1868521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2ADB9-2AEB-0052-B8DC-06FBFCEE73CF}"/>
              </a:ext>
            </a:extLst>
          </p:cNvPr>
          <p:cNvSpPr>
            <a:spLocks noGrp="1"/>
          </p:cNvSpPr>
          <p:nvPr>
            <p:ph type="title"/>
          </p:nvPr>
        </p:nvSpPr>
        <p:spPr/>
        <p:txBody>
          <a:bodyPr/>
          <a:lstStyle/>
          <a:p>
            <a:r>
              <a:rPr lang="en-GB" dirty="0"/>
              <a:t>Teacher Slides</a:t>
            </a:r>
          </a:p>
        </p:txBody>
      </p:sp>
      <p:sp>
        <p:nvSpPr>
          <p:cNvPr id="3" name="Content Placeholder 2">
            <a:extLst>
              <a:ext uri="{FF2B5EF4-FFF2-40B4-BE49-F238E27FC236}">
                <a16:creationId xmlns:a16="http://schemas.microsoft.com/office/drawing/2014/main" id="{D765BADC-74CF-F915-7146-5845A461B446}"/>
              </a:ext>
            </a:extLst>
          </p:cNvPr>
          <p:cNvSpPr>
            <a:spLocks noGrp="1"/>
          </p:cNvSpPr>
          <p:nvPr>
            <p:ph idx="1"/>
          </p:nvPr>
        </p:nvSpPr>
        <p:spPr>
          <a:xfrm>
            <a:off x="444364" y="1488613"/>
            <a:ext cx="9299711" cy="4464512"/>
          </a:xfrm>
        </p:spPr>
        <p:txBody>
          <a:bodyPr>
            <a:normAutofit/>
          </a:bodyPr>
          <a:lstStyle/>
          <a:p>
            <a:r>
              <a:rPr lang="en-GB" dirty="0"/>
              <a:t>This activity is a PRACTICAL activity. </a:t>
            </a:r>
          </a:p>
          <a:p>
            <a:r>
              <a:rPr lang="en-GB" dirty="0"/>
              <a:t>Choose an area in the room for fact news and an opposite area for fake news. </a:t>
            </a:r>
          </a:p>
          <a:p>
            <a:r>
              <a:rPr lang="en-GB" dirty="0"/>
              <a:t>Children decide if they feel the fact is fact or fake and make their way (physically) to that part of the room. </a:t>
            </a:r>
          </a:p>
          <a:p>
            <a:r>
              <a:rPr lang="en-GB" dirty="0"/>
              <a:t>The slides are animated to reveal the correct answer when clicked. </a:t>
            </a:r>
          </a:p>
          <a:p>
            <a:r>
              <a:rPr lang="en-GB" dirty="0"/>
              <a:t>Fake news will then be corrected with the true fact. </a:t>
            </a:r>
          </a:p>
        </p:txBody>
      </p:sp>
      <p:pic>
        <p:nvPicPr>
          <p:cNvPr id="5" name="Picture 4">
            <a:extLst>
              <a:ext uri="{FF2B5EF4-FFF2-40B4-BE49-F238E27FC236}">
                <a16:creationId xmlns:a16="http://schemas.microsoft.com/office/drawing/2014/main" id="{C80BA23D-FED6-E870-6548-D1D6018F97C2}"/>
              </a:ext>
            </a:extLst>
          </p:cNvPr>
          <p:cNvPicPr>
            <a:picLocks noChangeAspect="1"/>
          </p:cNvPicPr>
          <p:nvPr/>
        </p:nvPicPr>
        <p:blipFill>
          <a:blip r:embed="rId2"/>
          <a:stretch>
            <a:fillRect/>
          </a:stretch>
        </p:blipFill>
        <p:spPr>
          <a:xfrm>
            <a:off x="444365" y="6133518"/>
            <a:ext cx="4290195" cy="724482"/>
          </a:xfrm>
          <a:prstGeom prst="rect">
            <a:avLst/>
          </a:prstGeom>
        </p:spPr>
      </p:pic>
    </p:spTree>
    <p:extLst>
      <p:ext uri="{BB962C8B-B14F-4D97-AF65-F5344CB8AC3E}">
        <p14:creationId xmlns:p14="http://schemas.microsoft.com/office/powerpoint/2010/main" val="3981340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2ADB9-2AEB-0052-B8DC-06FBFCEE73CF}"/>
              </a:ext>
            </a:extLst>
          </p:cNvPr>
          <p:cNvSpPr>
            <a:spLocks noGrp="1"/>
          </p:cNvSpPr>
          <p:nvPr>
            <p:ph type="title"/>
          </p:nvPr>
        </p:nvSpPr>
        <p:spPr>
          <a:xfrm>
            <a:off x="360612" y="414141"/>
            <a:ext cx="8596668" cy="1320800"/>
          </a:xfrm>
        </p:spPr>
        <p:txBody>
          <a:bodyPr/>
          <a:lstStyle/>
          <a:p>
            <a:r>
              <a:rPr lang="en-GB" dirty="0"/>
              <a:t>Fact or Fake News? </a:t>
            </a:r>
          </a:p>
        </p:txBody>
      </p:sp>
      <p:sp>
        <p:nvSpPr>
          <p:cNvPr id="3" name="Content Placeholder 2">
            <a:extLst>
              <a:ext uri="{FF2B5EF4-FFF2-40B4-BE49-F238E27FC236}">
                <a16:creationId xmlns:a16="http://schemas.microsoft.com/office/drawing/2014/main" id="{D765BADC-74CF-F915-7146-5845A461B446}"/>
              </a:ext>
            </a:extLst>
          </p:cNvPr>
          <p:cNvSpPr>
            <a:spLocks noGrp="1"/>
          </p:cNvSpPr>
          <p:nvPr>
            <p:ph idx="1"/>
          </p:nvPr>
        </p:nvSpPr>
        <p:spPr>
          <a:xfrm>
            <a:off x="764329" y="1584009"/>
            <a:ext cx="8596668" cy="3008311"/>
          </a:xfrm>
        </p:spPr>
        <p:txBody>
          <a:bodyPr>
            <a:normAutofit/>
          </a:bodyPr>
          <a:lstStyle/>
          <a:p>
            <a:pPr marL="0" indent="0" algn="ctr">
              <a:buNone/>
            </a:pPr>
            <a:r>
              <a:rPr lang="en-GB" sz="3600" b="1" dirty="0"/>
              <a:t>Individual bottle caps on their own can be recycled.</a:t>
            </a:r>
          </a:p>
        </p:txBody>
      </p:sp>
      <p:pic>
        <p:nvPicPr>
          <p:cNvPr id="5" name="Picture 4">
            <a:extLst>
              <a:ext uri="{FF2B5EF4-FFF2-40B4-BE49-F238E27FC236}">
                <a16:creationId xmlns:a16="http://schemas.microsoft.com/office/drawing/2014/main" id="{C80BA23D-FED6-E870-6548-D1D6018F97C2}"/>
              </a:ext>
            </a:extLst>
          </p:cNvPr>
          <p:cNvPicPr>
            <a:picLocks noChangeAspect="1"/>
          </p:cNvPicPr>
          <p:nvPr/>
        </p:nvPicPr>
        <p:blipFill>
          <a:blip r:embed="rId3"/>
          <a:stretch>
            <a:fillRect/>
          </a:stretch>
        </p:blipFill>
        <p:spPr>
          <a:xfrm>
            <a:off x="444365" y="6133518"/>
            <a:ext cx="4290195" cy="724482"/>
          </a:xfrm>
          <a:prstGeom prst="rect">
            <a:avLst/>
          </a:prstGeom>
        </p:spPr>
      </p:pic>
      <p:pic>
        <p:nvPicPr>
          <p:cNvPr id="6" name="Picture 5">
            <a:extLst>
              <a:ext uri="{FF2B5EF4-FFF2-40B4-BE49-F238E27FC236}">
                <a16:creationId xmlns:a16="http://schemas.microsoft.com/office/drawing/2014/main" id="{AB5071F6-D58E-B674-B800-05723FC973F7}"/>
              </a:ext>
            </a:extLst>
          </p:cNvPr>
          <p:cNvPicPr>
            <a:picLocks noChangeAspect="1"/>
          </p:cNvPicPr>
          <p:nvPr/>
        </p:nvPicPr>
        <p:blipFill rotWithShape="1">
          <a:blip r:embed="rId4"/>
          <a:srcRect b="62018"/>
          <a:stretch/>
        </p:blipFill>
        <p:spPr>
          <a:xfrm>
            <a:off x="485113" y="3252613"/>
            <a:ext cx="4753638" cy="1230221"/>
          </a:xfrm>
          <a:prstGeom prst="rect">
            <a:avLst/>
          </a:prstGeom>
        </p:spPr>
      </p:pic>
      <p:sp>
        <p:nvSpPr>
          <p:cNvPr id="7" name="Cloud 6">
            <a:extLst>
              <a:ext uri="{FF2B5EF4-FFF2-40B4-BE49-F238E27FC236}">
                <a16:creationId xmlns:a16="http://schemas.microsoft.com/office/drawing/2014/main" id="{CF6F7A49-855F-5797-53D0-7F99F59BD5AA}"/>
              </a:ext>
            </a:extLst>
          </p:cNvPr>
          <p:cNvSpPr/>
          <p:nvPr/>
        </p:nvSpPr>
        <p:spPr>
          <a:xfrm>
            <a:off x="5642468" y="2505177"/>
            <a:ext cx="6165151" cy="3620078"/>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omic Sans MS"/>
              </a:rPr>
              <a:t>NO! </a:t>
            </a:r>
            <a:r>
              <a:rPr lang="en-GB" sz="2400" dirty="0">
                <a:solidFill>
                  <a:prstClr val="white"/>
                </a:solidFill>
                <a:latin typeface="Comic Sans MS"/>
              </a:rPr>
              <a:t>N</a:t>
            </a:r>
            <a:r>
              <a:rPr kumimoji="0" lang="en-GB" sz="2400" b="0" i="0" u="none" strike="noStrike" kern="1200" cap="none" spc="0" normalizeH="0" baseline="0" noProof="0" dirty="0" err="1">
                <a:ln>
                  <a:noFill/>
                </a:ln>
                <a:solidFill>
                  <a:prstClr val="white"/>
                </a:solidFill>
                <a:effectLst/>
                <a:uLnTx/>
                <a:uFillTx/>
                <a:latin typeface="Comic Sans MS"/>
              </a:rPr>
              <a:t>othin</a:t>
            </a:r>
            <a:r>
              <a:rPr lang="en-GB" sz="2400" dirty="0">
                <a:solidFill>
                  <a:prstClr val="white"/>
                </a:solidFill>
                <a:latin typeface="Comic Sans MS"/>
              </a:rPr>
              <a:t>g smaller than a credit card can be recycled as they are often too small to be picked up by recycling machines at the recycling centres. </a:t>
            </a:r>
            <a:endParaRPr kumimoji="0" lang="en-GB" sz="2400" b="1" i="0" u="none" strike="noStrike" kern="1200" cap="none" spc="0" normalizeH="0" baseline="0" noProof="0" dirty="0">
              <a:ln>
                <a:noFill/>
              </a:ln>
              <a:solidFill>
                <a:prstClr val="white"/>
              </a:solidFill>
              <a:effectLst/>
              <a:uLnTx/>
              <a:uFillTx/>
              <a:latin typeface="Comic Sans MS"/>
            </a:endParaRPr>
          </a:p>
        </p:txBody>
      </p:sp>
      <p:pic>
        <p:nvPicPr>
          <p:cNvPr id="9" name="Picture 8">
            <a:extLst>
              <a:ext uri="{FF2B5EF4-FFF2-40B4-BE49-F238E27FC236}">
                <a16:creationId xmlns:a16="http://schemas.microsoft.com/office/drawing/2014/main" id="{75A623B8-B7EC-D00B-A7F2-8FDE0B53E2A5}"/>
              </a:ext>
            </a:extLst>
          </p:cNvPr>
          <p:cNvPicPr>
            <a:picLocks noChangeAspect="1"/>
          </p:cNvPicPr>
          <p:nvPr/>
        </p:nvPicPr>
        <p:blipFill>
          <a:blip r:embed="rId5"/>
          <a:stretch>
            <a:fillRect/>
          </a:stretch>
        </p:blipFill>
        <p:spPr>
          <a:xfrm>
            <a:off x="9482428" y="21557"/>
            <a:ext cx="2614094" cy="2105968"/>
          </a:xfrm>
          <a:prstGeom prst="rect">
            <a:avLst/>
          </a:prstGeom>
        </p:spPr>
      </p:pic>
      <p:pic>
        <p:nvPicPr>
          <p:cNvPr id="11" name="Picture 10">
            <a:extLst>
              <a:ext uri="{FF2B5EF4-FFF2-40B4-BE49-F238E27FC236}">
                <a16:creationId xmlns:a16="http://schemas.microsoft.com/office/drawing/2014/main" id="{EF038984-E607-BB10-1C1B-5805DE866793}"/>
              </a:ext>
            </a:extLst>
          </p:cNvPr>
          <p:cNvPicPr>
            <a:picLocks noChangeAspect="1"/>
          </p:cNvPicPr>
          <p:nvPr/>
        </p:nvPicPr>
        <p:blipFill>
          <a:blip r:embed="rId6"/>
          <a:stretch>
            <a:fillRect/>
          </a:stretch>
        </p:blipFill>
        <p:spPr>
          <a:xfrm>
            <a:off x="3074252" y="1127900"/>
            <a:ext cx="5136431" cy="4733574"/>
          </a:xfrm>
          <a:prstGeom prst="rect">
            <a:avLst/>
          </a:prstGeom>
        </p:spPr>
      </p:pic>
    </p:spTree>
    <p:extLst>
      <p:ext uri="{BB962C8B-B14F-4D97-AF65-F5344CB8AC3E}">
        <p14:creationId xmlns:p14="http://schemas.microsoft.com/office/powerpoint/2010/main" val="343394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ppt_x"/>
                                          </p:val>
                                        </p:tav>
                                        <p:tav tm="100000">
                                          <p:val>
                                            <p:strVal val="#ppt_x"/>
                                          </p:val>
                                        </p:tav>
                                      </p:tavLst>
                                    </p:anim>
                                    <p:anim calcmode="lin" valueType="num">
                                      <p:cBhvr additive="base">
                                        <p:cTn id="13"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LLFL Slides">
      <a:majorFont>
        <a:latin typeface="Comic Sans MS"/>
        <a:ea typeface=""/>
        <a:cs typeface=""/>
      </a:majorFont>
      <a:minorFont>
        <a:latin typeface="Comic Sans MS"/>
        <a:ea typeface=""/>
        <a:cs typeface=""/>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1_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3.xml><?xml version="1.0" encoding="utf-8"?>
<a:theme xmlns:a="http://schemas.openxmlformats.org/drawingml/2006/main" name="2_Facet">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9f683e26-d8b9-4609-9ec4-e1a36e4bb4d2}" enabled="0" method="" siteId="{9f683e26-d8b9-4609-9ec4-e1a36e4bb4d2}" removed="1"/>
</clbl:labelList>
</file>

<file path=docProps/app.xml><?xml version="1.0" encoding="utf-8"?>
<Properties xmlns="http://schemas.openxmlformats.org/officeDocument/2006/extended-properties" xmlns:vt="http://schemas.openxmlformats.org/officeDocument/2006/docPropsVTypes">
  <Template>Facet</Template>
  <TotalTime>9843</TotalTime>
  <Words>3674</Words>
  <Application>Microsoft Office PowerPoint</Application>
  <PresentationFormat>Widescreen</PresentationFormat>
  <Paragraphs>330</Paragraphs>
  <Slides>51</Slides>
  <Notes>17</Notes>
  <HiddenSlides>9</HiddenSlides>
  <MMClips>1</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51</vt:i4>
      </vt:variant>
    </vt:vector>
  </HeadingPairs>
  <TitlesOfParts>
    <vt:vector size="61" baseType="lpstr">
      <vt:lpstr>Arial</vt:lpstr>
      <vt:lpstr>Calibri</vt:lpstr>
      <vt:lpstr>Comic Sans MS</vt:lpstr>
      <vt:lpstr>Courier New</vt:lpstr>
      <vt:lpstr>Trebuchet MS</vt:lpstr>
      <vt:lpstr>Wingdings</vt:lpstr>
      <vt:lpstr>Wingdings 3</vt:lpstr>
      <vt:lpstr>Facet</vt:lpstr>
      <vt:lpstr>1_Facet</vt:lpstr>
      <vt:lpstr>2_Facet</vt:lpstr>
      <vt:lpstr>PowerPoint Presentation</vt:lpstr>
      <vt:lpstr>Teacher Slides</vt:lpstr>
      <vt:lpstr>Teacher Slides</vt:lpstr>
      <vt:lpstr>Sustainability and Climate Change</vt:lpstr>
      <vt:lpstr>Group Agreement</vt:lpstr>
      <vt:lpstr>Task 1- check-in</vt:lpstr>
      <vt:lpstr>PowerPoint Presentation</vt:lpstr>
      <vt:lpstr>Teacher Slides</vt:lpstr>
      <vt:lpstr>Fact or Fake News? </vt:lpstr>
      <vt:lpstr>Fact or Fake News? </vt:lpstr>
      <vt:lpstr>Fact or Fake News? </vt:lpstr>
      <vt:lpstr>Fact or Fake News? </vt:lpstr>
      <vt:lpstr>Fact or Fake News? </vt:lpstr>
      <vt:lpstr>Fact or Fake News? </vt:lpstr>
      <vt:lpstr>Fact or Fake News? </vt:lpstr>
      <vt:lpstr>Fact or Fake News? </vt:lpstr>
      <vt:lpstr>Fact or Fake News? </vt:lpstr>
      <vt:lpstr>Teacher Slides- in class discussion</vt:lpstr>
      <vt:lpstr>Task 3- Waste Hierarchy Pyramid</vt:lpstr>
      <vt:lpstr>Task 3- Waste Hierarchy Pyramid</vt:lpstr>
      <vt:lpstr>Teacher Slides- Practical- ideally outside (weather permitting)</vt:lpstr>
      <vt:lpstr>Task 3- Practical</vt:lpstr>
      <vt:lpstr>Task 3- Waste Hierarchy Pyramid</vt:lpstr>
      <vt:lpstr>Task 4- </vt:lpstr>
      <vt:lpstr>Teacher Slides</vt:lpstr>
      <vt:lpstr>Teacher Slides</vt:lpstr>
      <vt:lpstr>Sustainability and Climate Change</vt:lpstr>
      <vt:lpstr>Group Agreement</vt:lpstr>
      <vt:lpstr>Task 1-Check-in</vt:lpstr>
      <vt:lpstr>PowerPoint Presentation</vt:lpstr>
      <vt:lpstr>Task 2- What is active travel?</vt:lpstr>
      <vt:lpstr>What are the benefits of active travel?</vt:lpstr>
      <vt:lpstr>How does active travel benefit:</vt:lpstr>
      <vt:lpstr>What are the benefits of active travel?</vt:lpstr>
      <vt:lpstr>Task 3- Obstacle Alley</vt:lpstr>
      <vt:lpstr>Task 3- Obstacle Alley</vt:lpstr>
      <vt:lpstr>Task 3- Obstacle Alley</vt:lpstr>
      <vt:lpstr>Task 4- Obstacle Alley Practical</vt:lpstr>
      <vt:lpstr>Task 5- Review</vt:lpstr>
      <vt:lpstr>Task 5- Review</vt:lpstr>
      <vt:lpstr>Teacher Slides</vt:lpstr>
      <vt:lpstr>Teacher Slides</vt:lpstr>
      <vt:lpstr>Sustainability and Climate Change</vt:lpstr>
      <vt:lpstr>Group Agreement</vt:lpstr>
      <vt:lpstr>Task 1- check-in </vt:lpstr>
      <vt:lpstr>Task 1-check-in</vt:lpstr>
      <vt:lpstr>Task 1-check-in </vt:lpstr>
      <vt:lpstr>Food Waste- how much is thrown away every day?</vt:lpstr>
      <vt:lpstr>Task 2- Practical</vt:lpstr>
      <vt:lpstr>Task 3- Food Miles</vt:lpstr>
      <vt:lpstr>Task 4- Research project</vt:lpstr>
    </vt:vector>
  </TitlesOfParts>
  <Company>Lancashire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Macdonald, Jennifer</dc:creator>
  <cp:lastModifiedBy>Macdonald, Jennifer</cp:lastModifiedBy>
  <cp:revision>1</cp:revision>
  <dcterms:created xsi:type="dcterms:W3CDTF">2024-09-04T08:50:53Z</dcterms:created>
  <dcterms:modified xsi:type="dcterms:W3CDTF">2024-09-16T09:34:51Z</dcterms:modified>
</cp:coreProperties>
</file>