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6"/>
  </p:notesMasterIdLst>
  <p:sldIdLst>
    <p:sldId id="28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8" autoAdjust="0"/>
    <p:restoredTop sz="94789" autoAdjust="0"/>
  </p:normalViewPr>
  <p:slideViewPr>
    <p:cSldViewPr snapToGrid="0" snapToObjects="1">
      <p:cViewPr varScale="1">
        <p:scale>
          <a:sx n="62" d="100"/>
          <a:sy n="62" d="100"/>
        </p:scale>
        <p:origin x="146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2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3FBEF-70AD-4D30-8EAE-C07D5F944941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4925D-8FB1-4C12-90A4-98C2959C52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9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AF3D0D5-8292-40D3-8639-301F6C9750B9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chart&#10;&#10;Description automatically generated">
            <a:extLst>
              <a:ext uri="{FF2B5EF4-FFF2-40B4-BE49-F238E27FC236}">
                <a16:creationId xmlns:a16="http://schemas.microsoft.com/office/drawing/2014/main" id="{C3F7FF84-6FC4-423A-AF5C-8B89D32BA2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3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2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9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4343400"/>
          </a:xfrm>
        </p:spPr>
        <p:txBody>
          <a:bodyPr/>
          <a:lstStyle>
            <a:lvl1pPr>
              <a:defRPr sz="4800" b="1">
                <a:latin typeface="+mj-lt"/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78727-070A-4D67-9D36-5F0C3B6734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42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57394C-4F6F-4628-BF9F-88898004A9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4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3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4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1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8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6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9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1DFA-7B3A-8049-BB09-57C98F6401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>
          <a:xfrm>
            <a:off x="304391" y="339101"/>
            <a:ext cx="8061681" cy="442913"/>
          </a:xfrm>
        </p:spPr>
        <p:txBody>
          <a:bodyPr>
            <a:noAutofit/>
          </a:bodyPr>
          <a:lstStyle/>
          <a:p>
            <a:pPr algn="ctr"/>
            <a:r>
              <a:rPr lang="en-GB" altLang="en-US" sz="2400" dirty="0">
                <a:latin typeface="Montserrat" panose="00000800000000000000" pitchFamily="2" charset="0"/>
              </a:rPr>
              <a:t>Guided Reading Treasure Chest </a:t>
            </a:r>
          </a:p>
        </p:txBody>
      </p:sp>
      <p:pic>
        <p:nvPicPr>
          <p:cNvPr id="23555" name="Picture 4" descr="https://scontent.fman1-1.fna.fbcdn.net/v/t1.15752-9/65099196_2608879482485046_2279958358012198912_n.jpg?_nc_cat=109&amp;_nc_ht=scontent.fman1-1.fna&amp;oh=047ab73c41cff97cafa2272a1523c451&amp;oe=5DBA34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2" r="1608" b="29137"/>
          <a:stretch>
            <a:fillRect/>
          </a:stretch>
        </p:blipFill>
        <p:spPr bwMode="auto">
          <a:xfrm>
            <a:off x="1138974" y="1131974"/>
            <a:ext cx="6866051" cy="50420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91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B42B4609D414DA24E88676AC52E93" ma:contentTypeVersion="18" ma:contentTypeDescription="Create a new document." ma:contentTypeScope="" ma:versionID="adcc1864c6992e109610d8be395d8289">
  <xsd:schema xmlns:xsd="http://www.w3.org/2001/XMLSchema" xmlns:xs="http://www.w3.org/2001/XMLSchema" xmlns:p="http://schemas.microsoft.com/office/2006/metadata/properties" xmlns:ns2="05b573d6-98d4-496e-b4dd-39204ad3949e" xmlns:ns3="63ac9d97-08c7-4494-9ebd-ad6cd9344f1a" targetNamespace="http://schemas.microsoft.com/office/2006/metadata/properties" ma:root="true" ma:fieldsID="5f7f357306d14e6c0a0105d479f91911" ns2:_="" ns3:_="">
    <xsd:import namespace="05b573d6-98d4-496e-b4dd-39204ad3949e"/>
    <xsd:import namespace="63ac9d97-08c7-4494-9ebd-ad6cd9344f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573d6-98d4-496e-b4dd-39204ad394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c9d97-08c7-4494-9ebd-ad6cd9344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56bdfe-353e-4878-8fed-d8b1042d71ee}" ma:internalName="TaxCatchAll" ma:showField="CatchAllData" ma:web="63ac9d97-08c7-4494-9ebd-ad6cd9344f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c9d97-08c7-4494-9ebd-ad6cd9344f1a" xsi:nil="true"/>
    <lcf76f155ced4ddcb4097134ff3c332f xmlns="05b573d6-98d4-496e-b4dd-39204ad3949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19D21E-5F21-4039-8855-AE3B41439F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279D3D-7B5B-4D2E-A79A-FF39353E3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573d6-98d4-496e-b4dd-39204ad3949e"/>
    <ds:schemaRef ds:uri="63ac9d97-08c7-4494-9ebd-ad6cd9344f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83E538-0CAE-4198-9252-9E6635C43019}">
  <ds:schemaRefs>
    <ds:schemaRef ds:uri="http://schemas.microsoft.com/office/2006/metadata/properties"/>
    <ds:schemaRef ds:uri="http://schemas.microsoft.com/office/infopath/2007/PartnerControls"/>
    <ds:schemaRef ds:uri="63ac9d97-08c7-4494-9ebd-ad6cd9344f1a"/>
    <ds:schemaRef ds:uri="05b573d6-98d4-496e-b4dd-39204ad3949e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</TotalTime>
  <Words>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Guided Reading Treasure Chest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Sergeant, Anthony</dc:creator>
  <cp:lastModifiedBy>Martin, Nicola</cp:lastModifiedBy>
  <cp:revision>108</cp:revision>
  <dcterms:created xsi:type="dcterms:W3CDTF">2022-08-31T10:25:39Z</dcterms:created>
  <dcterms:modified xsi:type="dcterms:W3CDTF">2025-02-04T21:20:26Z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0x0101006BAB42B4609D414DA24E88676AC52E93</vt:lpwstr>
  </property>
</Properties>
</file>