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70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9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1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3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01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7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5C75-4944-4AC5-A9F2-A617FC451801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401D-5D86-479B-A978-0D137D67A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9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5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5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5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3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4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8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1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Lancashire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Fielding, Suzi</dc:creator>
  <cp:lastModifiedBy>Fielding, Suzi</cp:lastModifiedBy>
  <cp:revision>2</cp:revision>
  <dcterms:created xsi:type="dcterms:W3CDTF">2020-03-31T11:40:08Z</dcterms:created>
  <dcterms:modified xsi:type="dcterms:W3CDTF">2021-06-17T08:59:25Z</dcterms:modified>
</cp:coreProperties>
</file>