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60" r:id="rId2"/>
    <p:sldId id="272" r:id="rId3"/>
    <p:sldId id="271" r:id="rId4"/>
    <p:sldId id="270" r:id="rId5"/>
    <p:sldId id="269" r:id="rId6"/>
    <p:sldId id="268" r:id="rId7"/>
    <p:sldId id="267" r:id="rId8"/>
    <p:sldId id="266" r:id="rId9"/>
    <p:sldId id="265" r:id="rId10"/>
    <p:sldId id="264" r:id="rId11"/>
    <p:sldId id="263" r:id="rId12"/>
    <p:sldId id="262" r:id="rId13"/>
    <p:sldId id="275" r:id="rId14"/>
    <p:sldId id="281" r:id="rId15"/>
    <p:sldId id="280" r:id="rId16"/>
    <p:sldId id="279" r:id="rId17"/>
    <p:sldId id="278" r:id="rId18"/>
    <p:sldId id="277" r:id="rId19"/>
    <p:sldId id="276" r:id="rId20"/>
    <p:sldId id="274" r:id="rId21"/>
    <p:sldId id="287" r:id="rId22"/>
    <p:sldId id="286" r:id="rId23"/>
    <p:sldId id="285" r:id="rId24"/>
    <p:sldId id="284" r:id="rId25"/>
    <p:sldId id="283" r:id="rId26"/>
    <p:sldId id="289" r:id="rId27"/>
    <p:sldId id="288" r:id="rId28"/>
    <p:sldId id="261" r:id="rId29"/>
    <p:sldId id="282" r:id="rId30"/>
    <p:sldId id="2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F5387E-ACB0-4A40-AAEC-8D81D0BAFA4F}" v="162" dt="2024-06-18T13:13:07.8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8"/>
    <p:restoredTop sz="94789"/>
  </p:normalViewPr>
  <p:slideViewPr>
    <p:cSldViewPr snapToGrid="0" snapToObjects="1">
      <p:cViewPr varScale="1">
        <p:scale>
          <a:sx n="62" d="100"/>
          <a:sy n="62" d="100"/>
        </p:scale>
        <p:origin x="872" y="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yle, Danny" userId="d64696d3-bb2f-4dc4-93cc-58f903c3ba3b" providerId="ADAL" clId="{65F5387E-ACB0-4A40-AAEC-8D81D0BAFA4F}"/>
    <pc:docChg chg="undo custSel addSld delSld modSld sldOrd">
      <pc:chgData name="Hoyle, Danny" userId="d64696d3-bb2f-4dc4-93cc-58f903c3ba3b" providerId="ADAL" clId="{65F5387E-ACB0-4A40-AAEC-8D81D0BAFA4F}" dt="2024-06-18T13:14:05.840" v="1109" actId="1076"/>
      <pc:docMkLst>
        <pc:docMk/>
      </pc:docMkLst>
      <pc:sldChg chg="addSp delSp modSp mod setBg addAnim modAnim">
        <pc:chgData name="Hoyle, Danny" userId="d64696d3-bb2f-4dc4-93cc-58f903c3ba3b" providerId="ADAL" clId="{65F5387E-ACB0-4A40-AAEC-8D81D0BAFA4F}" dt="2024-06-14T14:40:15.903" v="917" actId="1076"/>
        <pc:sldMkLst>
          <pc:docMk/>
          <pc:sldMk cId="3923704201" sldId="260"/>
        </pc:sldMkLst>
        <pc:spChg chg="mod">
          <ac:chgData name="Hoyle, Danny" userId="d64696d3-bb2f-4dc4-93cc-58f903c3ba3b" providerId="ADAL" clId="{65F5387E-ACB0-4A40-AAEC-8D81D0BAFA4F}" dt="2024-06-14T14:38:23.953" v="902" actId="1076"/>
          <ac:spMkLst>
            <pc:docMk/>
            <pc:sldMk cId="3923704201" sldId="260"/>
            <ac:spMk id="2" creationId="{203D9A92-4958-8C4D-8032-41E0D1EC65BA}"/>
          </ac:spMkLst>
        </pc:spChg>
        <pc:spChg chg="mod">
          <ac:chgData name="Hoyle, Danny" userId="d64696d3-bb2f-4dc4-93cc-58f903c3ba3b" providerId="ADAL" clId="{65F5387E-ACB0-4A40-AAEC-8D81D0BAFA4F}" dt="2024-06-14T14:38:36.853" v="908" actId="27636"/>
          <ac:spMkLst>
            <pc:docMk/>
            <pc:sldMk cId="3923704201" sldId="260"/>
            <ac:spMk id="3" creationId="{548CF9A3-84DD-174D-99B0-20F3780B65BD}"/>
          </ac:spMkLst>
        </pc:spChg>
        <pc:spChg chg="add del">
          <ac:chgData name="Hoyle, Danny" userId="d64696d3-bb2f-4dc4-93cc-58f903c3ba3b" providerId="ADAL" clId="{65F5387E-ACB0-4A40-AAEC-8D81D0BAFA4F}" dt="2024-06-14T12:58:56.952" v="20" actId="26606"/>
          <ac:spMkLst>
            <pc:docMk/>
            <pc:sldMk cId="3923704201" sldId="260"/>
            <ac:spMk id="9" creationId="{9B7AD9F6-8CE7-4299-8FC6-328F4DCD3FF9}"/>
          </ac:spMkLst>
        </pc:spChg>
        <pc:spChg chg="add del">
          <ac:chgData name="Hoyle, Danny" userId="d64696d3-bb2f-4dc4-93cc-58f903c3ba3b" providerId="ADAL" clId="{65F5387E-ACB0-4A40-AAEC-8D81D0BAFA4F}" dt="2024-06-14T12:58:56.952" v="20" actId="26606"/>
          <ac:spMkLst>
            <pc:docMk/>
            <pc:sldMk cId="3923704201" sldId="260"/>
            <ac:spMk id="11" creationId="{F49775AF-8896-43EE-92C6-83497D6DC56F}"/>
          </ac:spMkLst>
        </pc:spChg>
        <pc:spChg chg="add del">
          <ac:chgData name="Hoyle, Danny" userId="d64696d3-bb2f-4dc4-93cc-58f903c3ba3b" providerId="ADAL" clId="{65F5387E-ACB0-4A40-AAEC-8D81D0BAFA4F}" dt="2024-06-14T12:58:42.772" v="15" actId="26606"/>
          <ac:spMkLst>
            <pc:docMk/>
            <pc:sldMk cId="3923704201" sldId="260"/>
            <ac:spMk id="16" creationId="{E91DC736-0EF8-4F87-9146-EBF1D2EE4D3D}"/>
          </ac:spMkLst>
        </pc:spChg>
        <pc:spChg chg="add del">
          <ac:chgData name="Hoyle, Danny" userId="d64696d3-bb2f-4dc4-93cc-58f903c3ba3b" providerId="ADAL" clId="{65F5387E-ACB0-4A40-AAEC-8D81D0BAFA4F}" dt="2024-06-14T12:58:42.772" v="15" actId="26606"/>
          <ac:spMkLst>
            <pc:docMk/>
            <pc:sldMk cId="3923704201" sldId="260"/>
            <ac:spMk id="18" creationId="{097CD68E-23E3-4007-8847-CD0944C4F7BE}"/>
          </ac:spMkLst>
        </pc:spChg>
        <pc:spChg chg="add del">
          <ac:chgData name="Hoyle, Danny" userId="d64696d3-bb2f-4dc4-93cc-58f903c3ba3b" providerId="ADAL" clId="{65F5387E-ACB0-4A40-AAEC-8D81D0BAFA4F}" dt="2024-06-14T12:58:42.772" v="15" actId="26606"/>
          <ac:spMkLst>
            <pc:docMk/>
            <pc:sldMk cId="3923704201" sldId="260"/>
            <ac:spMk id="20" creationId="{AF2F604E-43BE-4DC3-B983-E071523364F8}"/>
          </ac:spMkLst>
        </pc:spChg>
        <pc:spChg chg="add del">
          <ac:chgData name="Hoyle, Danny" userId="d64696d3-bb2f-4dc4-93cc-58f903c3ba3b" providerId="ADAL" clId="{65F5387E-ACB0-4A40-AAEC-8D81D0BAFA4F}" dt="2024-06-14T12:58:42.772" v="15" actId="26606"/>
          <ac:spMkLst>
            <pc:docMk/>
            <pc:sldMk cId="3923704201" sldId="260"/>
            <ac:spMk id="22" creationId="{08C9B587-E65E-4B52-B37C-ABEBB6E87928}"/>
          </ac:spMkLst>
        </pc:spChg>
        <pc:spChg chg="add del">
          <ac:chgData name="Hoyle, Danny" userId="d64696d3-bb2f-4dc4-93cc-58f903c3ba3b" providerId="ADAL" clId="{65F5387E-ACB0-4A40-AAEC-8D81D0BAFA4F}" dt="2024-06-14T12:58:48.152" v="17" actId="26606"/>
          <ac:spMkLst>
            <pc:docMk/>
            <pc:sldMk cId="3923704201" sldId="260"/>
            <ac:spMk id="24" creationId="{7821A508-2985-4905-874A-527429BAABFA}"/>
          </ac:spMkLst>
        </pc:spChg>
        <pc:spChg chg="add del">
          <ac:chgData name="Hoyle, Danny" userId="d64696d3-bb2f-4dc4-93cc-58f903c3ba3b" providerId="ADAL" clId="{65F5387E-ACB0-4A40-AAEC-8D81D0BAFA4F}" dt="2024-06-14T12:58:48.152" v="17" actId="26606"/>
          <ac:spMkLst>
            <pc:docMk/>
            <pc:sldMk cId="3923704201" sldId="260"/>
            <ac:spMk id="25" creationId="{362D44EE-C852-4460-B8B5-C4F2BC20510C}"/>
          </ac:spMkLst>
        </pc:spChg>
        <pc:spChg chg="add del">
          <ac:chgData name="Hoyle, Danny" userId="d64696d3-bb2f-4dc4-93cc-58f903c3ba3b" providerId="ADAL" clId="{65F5387E-ACB0-4A40-AAEC-8D81D0BAFA4F}" dt="2024-06-14T12:58:48.152" v="17" actId="26606"/>
          <ac:spMkLst>
            <pc:docMk/>
            <pc:sldMk cId="3923704201" sldId="260"/>
            <ac:spMk id="26" creationId="{D2929CB1-0E3C-4B2D-ADC5-0154FB33BA44}"/>
          </ac:spMkLst>
        </pc:spChg>
        <pc:spChg chg="add del">
          <ac:chgData name="Hoyle, Danny" userId="d64696d3-bb2f-4dc4-93cc-58f903c3ba3b" providerId="ADAL" clId="{65F5387E-ACB0-4A40-AAEC-8D81D0BAFA4F}" dt="2024-06-14T12:58:48.152" v="17" actId="26606"/>
          <ac:spMkLst>
            <pc:docMk/>
            <pc:sldMk cId="3923704201" sldId="260"/>
            <ac:spMk id="27" creationId="{658970D8-8D1D-4B5C-894B-E871CC86543D}"/>
          </ac:spMkLst>
        </pc:spChg>
        <pc:spChg chg="add del">
          <ac:chgData name="Hoyle, Danny" userId="d64696d3-bb2f-4dc4-93cc-58f903c3ba3b" providerId="ADAL" clId="{65F5387E-ACB0-4A40-AAEC-8D81D0BAFA4F}" dt="2024-06-14T12:58:48.152" v="17" actId="26606"/>
          <ac:spMkLst>
            <pc:docMk/>
            <pc:sldMk cId="3923704201" sldId="260"/>
            <ac:spMk id="28" creationId="{5F2F0C84-BE8C-4DC2-A6D3-30349A801D5C}"/>
          </ac:spMkLst>
        </pc:spChg>
        <pc:spChg chg="add del">
          <ac:chgData name="Hoyle, Danny" userId="d64696d3-bb2f-4dc4-93cc-58f903c3ba3b" providerId="ADAL" clId="{65F5387E-ACB0-4A40-AAEC-8D81D0BAFA4F}" dt="2024-06-14T12:58:48.152" v="17" actId="26606"/>
          <ac:spMkLst>
            <pc:docMk/>
            <pc:sldMk cId="3923704201" sldId="260"/>
            <ac:spMk id="29" creationId="{F227E5B6-9132-43CA-B503-37A18562ADF2}"/>
          </ac:spMkLst>
        </pc:spChg>
        <pc:spChg chg="add del">
          <ac:chgData name="Hoyle, Danny" userId="d64696d3-bb2f-4dc4-93cc-58f903c3ba3b" providerId="ADAL" clId="{65F5387E-ACB0-4A40-AAEC-8D81D0BAFA4F}" dt="2024-06-14T12:58:48.152" v="17" actId="26606"/>
          <ac:spMkLst>
            <pc:docMk/>
            <pc:sldMk cId="3923704201" sldId="260"/>
            <ac:spMk id="30" creationId="{03C2051E-A88D-48E5-BACF-AAED17892722}"/>
          </ac:spMkLst>
        </pc:spChg>
        <pc:spChg chg="add del">
          <ac:chgData name="Hoyle, Danny" userId="d64696d3-bb2f-4dc4-93cc-58f903c3ba3b" providerId="ADAL" clId="{65F5387E-ACB0-4A40-AAEC-8D81D0BAFA4F}" dt="2024-06-14T12:58:56.952" v="19" actId="26606"/>
          <ac:spMkLst>
            <pc:docMk/>
            <pc:sldMk cId="3923704201" sldId="260"/>
            <ac:spMk id="32" creationId="{0DBF1ABE-8590-450D-BB49-BDDCCF3EEA9E}"/>
          </ac:spMkLst>
        </pc:spChg>
        <pc:spChg chg="add del">
          <ac:chgData name="Hoyle, Danny" userId="d64696d3-bb2f-4dc4-93cc-58f903c3ba3b" providerId="ADAL" clId="{65F5387E-ACB0-4A40-AAEC-8D81D0BAFA4F}" dt="2024-06-14T12:58:56.952" v="19" actId="26606"/>
          <ac:spMkLst>
            <pc:docMk/>
            <pc:sldMk cId="3923704201" sldId="260"/>
            <ac:spMk id="33" creationId="{18D32C3D-8F76-4E99-BE56-0836CC38CC84}"/>
          </ac:spMkLst>
        </pc:spChg>
        <pc:spChg chg="add del">
          <ac:chgData name="Hoyle, Danny" userId="d64696d3-bb2f-4dc4-93cc-58f903c3ba3b" providerId="ADAL" clId="{65F5387E-ACB0-4A40-AAEC-8D81D0BAFA4F}" dt="2024-06-14T12:58:56.952" v="19" actId="26606"/>
          <ac:spMkLst>
            <pc:docMk/>
            <pc:sldMk cId="3923704201" sldId="260"/>
            <ac:spMk id="34" creationId="{70766076-46F5-42D5-A773-2B3BEF2B8B74}"/>
          </ac:spMkLst>
        </pc:spChg>
        <pc:spChg chg="add del">
          <ac:chgData name="Hoyle, Danny" userId="d64696d3-bb2f-4dc4-93cc-58f903c3ba3b" providerId="ADAL" clId="{65F5387E-ACB0-4A40-AAEC-8D81D0BAFA4F}" dt="2024-06-14T12:58:56.952" v="19" actId="26606"/>
          <ac:spMkLst>
            <pc:docMk/>
            <pc:sldMk cId="3923704201" sldId="260"/>
            <ac:spMk id="35" creationId="{CB7B90D9-1EC2-4A12-B24A-342C1BCA2FA1}"/>
          </ac:spMkLst>
        </pc:spChg>
        <pc:spChg chg="add">
          <ac:chgData name="Hoyle, Danny" userId="d64696d3-bb2f-4dc4-93cc-58f903c3ba3b" providerId="ADAL" clId="{65F5387E-ACB0-4A40-AAEC-8D81D0BAFA4F}" dt="2024-06-14T12:58:56.952" v="20" actId="26606"/>
          <ac:spMkLst>
            <pc:docMk/>
            <pc:sldMk cId="3923704201" sldId="260"/>
            <ac:spMk id="37" creationId="{32E62931-8EB4-42BB-BAAB-D8757BE66D8E}"/>
          </ac:spMkLst>
        </pc:spChg>
        <pc:picChg chg="add mod ord">
          <ac:chgData name="Hoyle, Danny" userId="d64696d3-bb2f-4dc4-93cc-58f903c3ba3b" providerId="ADAL" clId="{65F5387E-ACB0-4A40-AAEC-8D81D0BAFA4F}" dt="2024-06-14T12:58:56.952" v="20" actId="26606"/>
          <ac:picMkLst>
            <pc:docMk/>
            <pc:sldMk cId="3923704201" sldId="260"/>
            <ac:picMk id="4" creationId="{2FA0B9A9-2013-A300-4C40-12C8D9F52E02}"/>
          </ac:picMkLst>
        </pc:picChg>
        <pc:picChg chg="add mod">
          <ac:chgData name="Hoyle, Danny" userId="d64696d3-bb2f-4dc4-93cc-58f903c3ba3b" providerId="ADAL" clId="{65F5387E-ACB0-4A40-AAEC-8D81D0BAFA4F}" dt="2024-06-14T14:40:15.903" v="917" actId="1076"/>
          <ac:picMkLst>
            <pc:docMk/>
            <pc:sldMk cId="3923704201" sldId="260"/>
            <ac:picMk id="5" creationId="{BE919DB2-1F59-125B-3830-AEF84A2EC282}"/>
          </ac:picMkLst>
        </pc:picChg>
      </pc:sldChg>
      <pc:sldChg chg="addSp delSp modSp mod ord">
        <pc:chgData name="Hoyle, Danny" userId="d64696d3-bb2f-4dc4-93cc-58f903c3ba3b" providerId="ADAL" clId="{65F5387E-ACB0-4A40-AAEC-8D81D0BAFA4F}" dt="2024-06-18T13:14:05.840" v="1109" actId="1076"/>
        <pc:sldMkLst>
          <pc:docMk/>
          <pc:sldMk cId="3268729974" sldId="261"/>
        </pc:sldMkLst>
        <pc:spChg chg="del">
          <ac:chgData name="Hoyle, Danny" userId="d64696d3-bb2f-4dc4-93cc-58f903c3ba3b" providerId="ADAL" clId="{65F5387E-ACB0-4A40-AAEC-8D81D0BAFA4F}" dt="2024-06-14T13:52:55.129" v="487" actId="478"/>
          <ac:spMkLst>
            <pc:docMk/>
            <pc:sldMk cId="3268729974" sldId="261"/>
            <ac:spMk id="2" creationId="{2E54AF52-66CB-4B42-92C5-EA8DA942F74E}"/>
          </ac:spMkLst>
        </pc:spChg>
        <pc:spChg chg="mod">
          <ac:chgData name="Hoyle, Danny" userId="d64696d3-bb2f-4dc4-93cc-58f903c3ba3b" providerId="ADAL" clId="{65F5387E-ACB0-4A40-AAEC-8D81D0BAFA4F}" dt="2024-06-18T13:14:05.840" v="1109" actId="1076"/>
          <ac:spMkLst>
            <pc:docMk/>
            <pc:sldMk cId="3268729974" sldId="261"/>
            <ac:spMk id="3" creationId="{BFC93183-B735-374D-B161-E50E7E2EEEF3}"/>
          </ac:spMkLst>
        </pc:spChg>
        <pc:picChg chg="add mod">
          <ac:chgData name="Hoyle, Danny" userId="d64696d3-bb2f-4dc4-93cc-58f903c3ba3b" providerId="ADAL" clId="{65F5387E-ACB0-4A40-AAEC-8D81D0BAFA4F}" dt="2024-06-14T14:34:10.631" v="861" actId="14100"/>
          <ac:picMkLst>
            <pc:docMk/>
            <pc:sldMk cId="3268729974" sldId="261"/>
            <ac:picMk id="4" creationId="{05E0500C-CFD4-0D82-573A-7D720BD4D697}"/>
          </ac:picMkLst>
        </pc:picChg>
      </pc:sldChg>
      <pc:sldChg chg="addSp delSp modSp new mod">
        <pc:chgData name="Hoyle, Danny" userId="d64696d3-bb2f-4dc4-93cc-58f903c3ba3b" providerId="ADAL" clId="{65F5387E-ACB0-4A40-AAEC-8D81D0BAFA4F}" dt="2024-06-14T14:14:28.231" v="634" actId="1076"/>
        <pc:sldMkLst>
          <pc:docMk/>
          <pc:sldMk cId="1910723817" sldId="262"/>
        </pc:sldMkLst>
        <pc:spChg chg="del">
          <ac:chgData name="Hoyle, Danny" userId="d64696d3-bb2f-4dc4-93cc-58f903c3ba3b" providerId="ADAL" clId="{65F5387E-ACB0-4A40-AAEC-8D81D0BAFA4F}" dt="2024-06-14T13:24:11.163" v="270" actId="478"/>
          <ac:spMkLst>
            <pc:docMk/>
            <pc:sldMk cId="1910723817" sldId="262"/>
            <ac:spMk id="2" creationId="{F34E2B0A-86D7-DE80-B01E-D32AD8CE971A}"/>
          </ac:spMkLst>
        </pc:spChg>
        <pc:spChg chg="mod">
          <ac:chgData name="Hoyle, Danny" userId="d64696d3-bb2f-4dc4-93cc-58f903c3ba3b" providerId="ADAL" clId="{65F5387E-ACB0-4A40-AAEC-8D81D0BAFA4F}" dt="2024-06-14T14:14:28.231" v="634" actId="1076"/>
          <ac:spMkLst>
            <pc:docMk/>
            <pc:sldMk cId="1910723817" sldId="262"/>
            <ac:spMk id="3" creationId="{A381B6BB-0310-CE35-1F39-38BF8E493BA9}"/>
          </ac:spMkLst>
        </pc:spChg>
        <pc:picChg chg="add mod">
          <ac:chgData name="Hoyle, Danny" userId="d64696d3-bb2f-4dc4-93cc-58f903c3ba3b" providerId="ADAL" clId="{65F5387E-ACB0-4A40-AAEC-8D81D0BAFA4F}" dt="2024-06-14T13:24:34.203" v="277" actId="14100"/>
          <ac:picMkLst>
            <pc:docMk/>
            <pc:sldMk cId="1910723817" sldId="262"/>
            <ac:picMk id="4" creationId="{2A8DE815-7027-7D81-CEB8-7620BAF22234}"/>
          </ac:picMkLst>
        </pc:picChg>
      </pc:sldChg>
      <pc:sldChg chg="addSp delSp modSp new mod">
        <pc:chgData name="Hoyle, Danny" userId="d64696d3-bb2f-4dc4-93cc-58f903c3ba3b" providerId="ADAL" clId="{65F5387E-ACB0-4A40-AAEC-8D81D0BAFA4F}" dt="2024-06-14T14:48:59.482" v="1045" actId="1076"/>
        <pc:sldMkLst>
          <pc:docMk/>
          <pc:sldMk cId="181400091" sldId="263"/>
        </pc:sldMkLst>
        <pc:spChg chg="mod">
          <ac:chgData name="Hoyle, Danny" userId="d64696d3-bb2f-4dc4-93cc-58f903c3ba3b" providerId="ADAL" clId="{65F5387E-ACB0-4A40-AAEC-8D81D0BAFA4F}" dt="2024-06-14T14:48:20.384" v="1043" actId="1076"/>
          <ac:spMkLst>
            <pc:docMk/>
            <pc:sldMk cId="181400091" sldId="263"/>
            <ac:spMk id="2" creationId="{B27A3D1A-9861-4CAC-427A-A3C592E65857}"/>
          </ac:spMkLst>
        </pc:spChg>
        <pc:spChg chg="del mod">
          <ac:chgData name="Hoyle, Danny" userId="d64696d3-bb2f-4dc4-93cc-58f903c3ba3b" providerId="ADAL" clId="{65F5387E-ACB0-4A40-AAEC-8D81D0BAFA4F}" dt="2024-06-14T13:22:48.699" v="254" actId="478"/>
          <ac:spMkLst>
            <pc:docMk/>
            <pc:sldMk cId="181400091" sldId="263"/>
            <ac:spMk id="3" creationId="{D2CFEECB-1455-DC11-57DD-E9152FAB0C6A}"/>
          </ac:spMkLst>
        </pc:spChg>
        <pc:spChg chg="add mod">
          <ac:chgData name="Hoyle, Danny" userId="d64696d3-bb2f-4dc4-93cc-58f903c3ba3b" providerId="ADAL" clId="{65F5387E-ACB0-4A40-AAEC-8D81D0BAFA4F}" dt="2024-06-14T14:48:59.482" v="1045" actId="1076"/>
          <ac:spMkLst>
            <pc:docMk/>
            <pc:sldMk cId="181400091" sldId="263"/>
            <ac:spMk id="5" creationId="{540B4896-7FB6-7873-6F70-28F4828DD285}"/>
          </ac:spMkLst>
        </pc:spChg>
        <pc:spChg chg="add mod">
          <ac:chgData name="Hoyle, Danny" userId="d64696d3-bb2f-4dc4-93cc-58f903c3ba3b" providerId="ADAL" clId="{65F5387E-ACB0-4A40-AAEC-8D81D0BAFA4F}" dt="2024-06-14T14:12:23.546" v="616" actId="13822"/>
          <ac:spMkLst>
            <pc:docMk/>
            <pc:sldMk cId="181400091" sldId="263"/>
            <ac:spMk id="8" creationId="{D96B1CCC-1E85-01A1-53D3-FBF792944957}"/>
          </ac:spMkLst>
        </pc:spChg>
        <pc:spChg chg="add mod">
          <ac:chgData name="Hoyle, Danny" userId="d64696d3-bb2f-4dc4-93cc-58f903c3ba3b" providerId="ADAL" clId="{65F5387E-ACB0-4A40-AAEC-8D81D0BAFA4F}" dt="2024-06-14T14:13:00.691" v="619" actId="1076"/>
          <ac:spMkLst>
            <pc:docMk/>
            <pc:sldMk cId="181400091" sldId="263"/>
            <ac:spMk id="9" creationId="{206F2D5F-7104-3188-0919-627E300606B1}"/>
          </ac:spMkLst>
        </pc:spChg>
        <pc:picChg chg="add mod">
          <ac:chgData name="Hoyle, Danny" userId="d64696d3-bb2f-4dc4-93cc-58f903c3ba3b" providerId="ADAL" clId="{65F5387E-ACB0-4A40-AAEC-8D81D0BAFA4F}" dt="2024-06-14T14:11:47.851" v="614" actId="1076"/>
          <ac:picMkLst>
            <pc:docMk/>
            <pc:sldMk cId="181400091" sldId="263"/>
            <ac:picMk id="6" creationId="{B7F896CC-A88A-75D1-9EAF-CBA6F4C6970D}"/>
          </ac:picMkLst>
        </pc:picChg>
        <pc:picChg chg="add mod">
          <ac:chgData name="Hoyle, Danny" userId="d64696d3-bb2f-4dc4-93cc-58f903c3ba3b" providerId="ADAL" clId="{65F5387E-ACB0-4A40-AAEC-8D81D0BAFA4F}" dt="2024-06-14T14:48:24.062" v="1044" actId="1076"/>
          <ac:picMkLst>
            <pc:docMk/>
            <pc:sldMk cId="181400091" sldId="263"/>
            <ac:picMk id="7" creationId="{08F5FC80-5528-3440-D913-864B3BAF8674}"/>
          </ac:picMkLst>
        </pc:picChg>
      </pc:sldChg>
      <pc:sldChg chg="addSp delSp modSp new mod">
        <pc:chgData name="Hoyle, Danny" userId="d64696d3-bb2f-4dc4-93cc-58f903c3ba3b" providerId="ADAL" clId="{65F5387E-ACB0-4A40-AAEC-8D81D0BAFA4F}" dt="2024-06-14T14:47:20.253" v="1039" actId="1076"/>
        <pc:sldMkLst>
          <pc:docMk/>
          <pc:sldMk cId="4233611506" sldId="264"/>
        </pc:sldMkLst>
        <pc:spChg chg="del">
          <ac:chgData name="Hoyle, Danny" userId="d64696d3-bb2f-4dc4-93cc-58f903c3ba3b" providerId="ADAL" clId="{65F5387E-ACB0-4A40-AAEC-8D81D0BAFA4F}" dt="2024-06-14T13:21:31.824" v="244" actId="478"/>
          <ac:spMkLst>
            <pc:docMk/>
            <pc:sldMk cId="4233611506" sldId="264"/>
            <ac:spMk id="2" creationId="{E8B9ADFB-CC93-6199-3CD0-03848CB3BC14}"/>
          </ac:spMkLst>
        </pc:spChg>
        <pc:spChg chg="mod">
          <ac:chgData name="Hoyle, Danny" userId="d64696d3-bb2f-4dc4-93cc-58f903c3ba3b" providerId="ADAL" clId="{65F5387E-ACB0-4A40-AAEC-8D81D0BAFA4F}" dt="2024-06-14T14:47:20.253" v="1039" actId="1076"/>
          <ac:spMkLst>
            <pc:docMk/>
            <pc:sldMk cId="4233611506" sldId="264"/>
            <ac:spMk id="3" creationId="{3BA8E2A3-17DF-3A0A-628D-4C64645DEB8D}"/>
          </ac:spMkLst>
        </pc:spChg>
        <pc:picChg chg="add mod">
          <ac:chgData name="Hoyle, Danny" userId="d64696d3-bb2f-4dc4-93cc-58f903c3ba3b" providerId="ADAL" clId="{65F5387E-ACB0-4A40-AAEC-8D81D0BAFA4F}" dt="2024-06-14T13:21:17.744" v="242" actId="14100"/>
          <ac:picMkLst>
            <pc:docMk/>
            <pc:sldMk cId="4233611506" sldId="264"/>
            <ac:picMk id="4" creationId="{A383EFD7-B7A6-E01D-F8BA-8320D48BFA1B}"/>
          </ac:picMkLst>
        </pc:picChg>
      </pc:sldChg>
      <pc:sldChg chg="addSp delSp modSp new mod">
        <pc:chgData name="Hoyle, Danny" userId="d64696d3-bb2f-4dc4-93cc-58f903c3ba3b" providerId="ADAL" clId="{65F5387E-ACB0-4A40-AAEC-8D81D0BAFA4F}" dt="2024-06-14T14:10:46.617" v="601" actId="1076"/>
        <pc:sldMkLst>
          <pc:docMk/>
          <pc:sldMk cId="2379911078" sldId="265"/>
        </pc:sldMkLst>
        <pc:spChg chg="mod">
          <ac:chgData name="Hoyle, Danny" userId="d64696d3-bb2f-4dc4-93cc-58f903c3ba3b" providerId="ADAL" clId="{65F5387E-ACB0-4A40-AAEC-8D81D0BAFA4F}" dt="2024-06-14T14:10:46.617" v="601" actId="1076"/>
          <ac:spMkLst>
            <pc:docMk/>
            <pc:sldMk cId="2379911078" sldId="265"/>
            <ac:spMk id="2" creationId="{CAD79759-5BA1-637E-8278-8B2CECB0AC3D}"/>
          </ac:spMkLst>
        </pc:spChg>
        <pc:spChg chg="add del mod">
          <ac:chgData name="Hoyle, Danny" userId="d64696d3-bb2f-4dc4-93cc-58f903c3ba3b" providerId="ADAL" clId="{65F5387E-ACB0-4A40-AAEC-8D81D0BAFA4F}" dt="2024-06-14T13:19:47.325" v="206" actId="11529"/>
          <ac:spMkLst>
            <pc:docMk/>
            <pc:sldMk cId="2379911078" sldId="265"/>
            <ac:spMk id="5" creationId="{978A86E5-6054-85E8-4818-6A3C301A4B4A}"/>
          </ac:spMkLst>
        </pc:spChg>
        <pc:spChg chg="add del mod">
          <ac:chgData name="Hoyle, Danny" userId="d64696d3-bb2f-4dc4-93cc-58f903c3ba3b" providerId="ADAL" clId="{65F5387E-ACB0-4A40-AAEC-8D81D0BAFA4F}" dt="2024-06-14T13:20:17.654" v="238"/>
          <ac:spMkLst>
            <pc:docMk/>
            <pc:sldMk cId="2379911078" sldId="265"/>
            <ac:spMk id="6" creationId="{3F999E50-390E-AF80-6D05-17B5CB001055}"/>
          </ac:spMkLst>
        </pc:spChg>
        <pc:picChg chg="add mod">
          <ac:chgData name="Hoyle, Danny" userId="d64696d3-bb2f-4dc4-93cc-58f903c3ba3b" providerId="ADAL" clId="{65F5387E-ACB0-4A40-AAEC-8D81D0BAFA4F}" dt="2024-06-14T13:18:41.856" v="194" actId="1076"/>
          <ac:picMkLst>
            <pc:docMk/>
            <pc:sldMk cId="2379911078" sldId="265"/>
            <ac:picMk id="4" creationId="{5E6B86A9-3719-67F0-3019-180013F4104B}"/>
          </ac:picMkLst>
        </pc:picChg>
      </pc:sldChg>
      <pc:sldChg chg="addSp delSp modSp new mod">
        <pc:chgData name="Hoyle, Danny" userId="d64696d3-bb2f-4dc4-93cc-58f903c3ba3b" providerId="ADAL" clId="{65F5387E-ACB0-4A40-AAEC-8D81D0BAFA4F}" dt="2024-06-14T14:09:56.364" v="597" actId="1076"/>
        <pc:sldMkLst>
          <pc:docMk/>
          <pc:sldMk cId="1321623573" sldId="266"/>
        </pc:sldMkLst>
        <pc:spChg chg="del">
          <ac:chgData name="Hoyle, Danny" userId="d64696d3-bb2f-4dc4-93cc-58f903c3ba3b" providerId="ADAL" clId="{65F5387E-ACB0-4A40-AAEC-8D81D0BAFA4F}" dt="2024-06-14T13:17:23.715" v="181" actId="478"/>
          <ac:spMkLst>
            <pc:docMk/>
            <pc:sldMk cId="1321623573" sldId="266"/>
            <ac:spMk id="2" creationId="{F9D3A65F-91B2-E4BA-AD8F-16ADA21BDBE4}"/>
          </ac:spMkLst>
        </pc:spChg>
        <pc:spChg chg="mod">
          <ac:chgData name="Hoyle, Danny" userId="d64696d3-bb2f-4dc4-93cc-58f903c3ba3b" providerId="ADAL" clId="{65F5387E-ACB0-4A40-AAEC-8D81D0BAFA4F}" dt="2024-06-14T14:09:56.364" v="597" actId="1076"/>
          <ac:spMkLst>
            <pc:docMk/>
            <pc:sldMk cId="1321623573" sldId="266"/>
            <ac:spMk id="3" creationId="{9747BB4B-4978-0DC6-4CAA-D7AF095FA9DB}"/>
          </ac:spMkLst>
        </pc:spChg>
        <pc:picChg chg="add mod">
          <ac:chgData name="Hoyle, Danny" userId="d64696d3-bb2f-4dc4-93cc-58f903c3ba3b" providerId="ADAL" clId="{65F5387E-ACB0-4A40-AAEC-8D81D0BAFA4F}" dt="2024-06-14T13:17:02.946" v="179" actId="14100"/>
          <ac:picMkLst>
            <pc:docMk/>
            <pc:sldMk cId="1321623573" sldId="266"/>
            <ac:picMk id="4" creationId="{888CF088-A8E1-D152-8738-7319B29D6C29}"/>
          </ac:picMkLst>
        </pc:picChg>
      </pc:sldChg>
      <pc:sldChg chg="addSp modSp new mod">
        <pc:chgData name="Hoyle, Danny" userId="d64696d3-bb2f-4dc4-93cc-58f903c3ba3b" providerId="ADAL" clId="{65F5387E-ACB0-4A40-AAEC-8D81D0BAFA4F}" dt="2024-06-14T14:08:06.049" v="585" actId="20577"/>
        <pc:sldMkLst>
          <pc:docMk/>
          <pc:sldMk cId="461348447" sldId="267"/>
        </pc:sldMkLst>
        <pc:spChg chg="mod">
          <ac:chgData name="Hoyle, Danny" userId="d64696d3-bb2f-4dc4-93cc-58f903c3ba3b" providerId="ADAL" clId="{65F5387E-ACB0-4A40-AAEC-8D81D0BAFA4F}" dt="2024-06-14T14:08:06.049" v="585" actId="20577"/>
          <ac:spMkLst>
            <pc:docMk/>
            <pc:sldMk cId="461348447" sldId="267"/>
            <ac:spMk id="3" creationId="{4EA6B274-D19D-3568-6D16-CBC9A7700ADA}"/>
          </ac:spMkLst>
        </pc:spChg>
        <pc:picChg chg="add mod">
          <ac:chgData name="Hoyle, Danny" userId="d64696d3-bb2f-4dc4-93cc-58f903c3ba3b" providerId="ADAL" clId="{65F5387E-ACB0-4A40-AAEC-8D81D0BAFA4F}" dt="2024-06-14T13:16:03.986" v="167" actId="1076"/>
          <ac:picMkLst>
            <pc:docMk/>
            <pc:sldMk cId="461348447" sldId="267"/>
            <ac:picMk id="4" creationId="{2B87CDC6-E2B2-C8FC-630E-85CB3E46EEBC}"/>
          </ac:picMkLst>
        </pc:picChg>
      </pc:sldChg>
      <pc:sldChg chg="addSp delSp modSp new mod">
        <pc:chgData name="Hoyle, Danny" userId="d64696d3-bb2f-4dc4-93cc-58f903c3ba3b" providerId="ADAL" clId="{65F5387E-ACB0-4A40-AAEC-8D81D0BAFA4F}" dt="2024-06-14T14:46:30.413" v="1038" actId="1076"/>
        <pc:sldMkLst>
          <pc:docMk/>
          <pc:sldMk cId="260456002" sldId="268"/>
        </pc:sldMkLst>
        <pc:spChg chg="mod">
          <ac:chgData name="Hoyle, Danny" userId="d64696d3-bb2f-4dc4-93cc-58f903c3ba3b" providerId="ADAL" clId="{65F5387E-ACB0-4A40-AAEC-8D81D0BAFA4F}" dt="2024-06-14T14:46:30.413" v="1038" actId="1076"/>
          <ac:spMkLst>
            <pc:docMk/>
            <pc:sldMk cId="260456002" sldId="268"/>
            <ac:spMk id="2" creationId="{4746C946-2633-06DC-5FBE-CE9A9AE35D79}"/>
          </ac:spMkLst>
        </pc:spChg>
        <pc:spChg chg="del">
          <ac:chgData name="Hoyle, Danny" userId="d64696d3-bb2f-4dc4-93cc-58f903c3ba3b" providerId="ADAL" clId="{65F5387E-ACB0-4A40-AAEC-8D81D0BAFA4F}" dt="2024-06-14T13:13:33.437" v="139" actId="478"/>
          <ac:spMkLst>
            <pc:docMk/>
            <pc:sldMk cId="260456002" sldId="268"/>
            <ac:spMk id="3" creationId="{D22BE268-9E25-CAE3-4C50-0DEA1F992ABE}"/>
          </ac:spMkLst>
        </pc:spChg>
        <pc:picChg chg="add mod">
          <ac:chgData name="Hoyle, Danny" userId="d64696d3-bb2f-4dc4-93cc-58f903c3ba3b" providerId="ADAL" clId="{65F5387E-ACB0-4A40-AAEC-8D81D0BAFA4F}" dt="2024-06-14T13:13:29.717" v="138" actId="14100"/>
          <ac:picMkLst>
            <pc:docMk/>
            <pc:sldMk cId="260456002" sldId="268"/>
            <ac:picMk id="4" creationId="{B8C3C47E-A074-047B-0A6C-02BFC3BDF550}"/>
          </ac:picMkLst>
        </pc:picChg>
      </pc:sldChg>
      <pc:sldChg chg="addSp delSp modSp new mod">
        <pc:chgData name="Hoyle, Danny" userId="d64696d3-bb2f-4dc4-93cc-58f903c3ba3b" providerId="ADAL" clId="{65F5387E-ACB0-4A40-AAEC-8D81D0BAFA4F}" dt="2024-06-14T14:07:17.292" v="584" actId="20577"/>
        <pc:sldMkLst>
          <pc:docMk/>
          <pc:sldMk cId="2133560201" sldId="269"/>
        </pc:sldMkLst>
        <pc:spChg chg="mod">
          <ac:chgData name="Hoyle, Danny" userId="d64696d3-bb2f-4dc4-93cc-58f903c3ba3b" providerId="ADAL" clId="{65F5387E-ACB0-4A40-AAEC-8D81D0BAFA4F}" dt="2024-06-14T14:07:17.292" v="584" actId="20577"/>
          <ac:spMkLst>
            <pc:docMk/>
            <pc:sldMk cId="2133560201" sldId="269"/>
            <ac:spMk id="2" creationId="{E2901F5E-367A-4D08-232B-283525EBF2FB}"/>
          </ac:spMkLst>
        </pc:spChg>
        <pc:spChg chg="del">
          <ac:chgData name="Hoyle, Danny" userId="d64696d3-bb2f-4dc4-93cc-58f903c3ba3b" providerId="ADAL" clId="{65F5387E-ACB0-4A40-AAEC-8D81D0BAFA4F}" dt="2024-06-14T13:11:28.288" v="118" actId="478"/>
          <ac:spMkLst>
            <pc:docMk/>
            <pc:sldMk cId="2133560201" sldId="269"/>
            <ac:spMk id="3" creationId="{BEE56F92-01E9-53A9-E286-664C69A2861F}"/>
          </ac:spMkLst>
        </pc:spChg>
        <pc:picChg chg="add mod">
          <ac:chgData name="Hoyle, Danny" userId="d64696d3-bb2f-4dc4-93cc-58f903c3ba3b" providerId="ADAL" clId="{65F5387E-ACB0-4A40-AAEC-8D81D0BAFA4F}" dt="2024-06-14T13:11:16.488" v="117" actId="14100"/>
          <ac:picMkLst>
            <pc:docMk/>
            <pc:sldMk cId="2133560201" sldId="269"/>
            <ac:picMk id="4" creationId="{22FEC9ED-3A4D-EEA7-ED4C-7FEF6E670B92}"/>
          </ac:picMkLst>
        </pc:picChg>
      </pc:sldChg>
      <pc:sldChg chg="addSp delSp modSp new mod">
        <pc:chgData name="Hoyle, Danny" userId="d64696d3-bb2f-4dc4-93cc-58f903c3ba3b" providerId="ADAL" clId="{65F5387E-ACB0-4A40-AAEC-8D81D0BAFA4F}" dt="2024-06-14T14:06:25.554" v="574" actId="1076"/>
        <pc:sldMkLst>
          <pc:docMk/>
          <pc:sldMk cId="3772815182" sldId="270"/>
        </pc:sldMkLst>
        <pc:spChg chg="del">
          <ac:chgData name="Hoyle, Danny" userId="d64696d3-bb2f-4dc4-93cc-58f903c3ba3b" providerId="ADAL" clId="{65F5387E-ACB0-4A40-AAEC-8D81D0BAFA4F}" dt="2024-06-14T13:09:55.508" v="102" actId="478"/>
          <ac:spMkLst>
            <pc:docMk/>
            <pc:sldMk cId="3772815182" sldId="270"/>
            <ac:spMk id="2" creationId="{0079A3C6-6906-FA55-F029-1B889D325704}"/>
          </ac:spMkLst>
        </pc:spChg>
        <pc:spChg chg="mod">
          <ac:chgData name="Hoyle, Danny" userId="d64696d3-bb2f-4dc4-93cc-58f903c3ba3b" providerId="ADAL" clId="{65F5387E-ACB0-4A40-AAEC-8D81D0BAFA4F}" dt="2024-06-14T14:06:25.554" v="574" actId="1076"/>
          <ac:spMkLst>
            <pc:docMk/>
            <pc:sldMk cId="3772815182" sldId="270"/>
            <ac:spMk id="3" creationId="{7D7AD285-A449-5CAB-9576-D5A0CC00121E}"/>
          </ac:spMkLst>
        </pc:spChg>
        <pc:picChg chg="add mod">
          <ac:chgData name="Hoyle, Danny" userId="d64696d3-bb2f-4dc4-93cc-58f903c3ba3b" providerId="ADAL" clId="{65F5387E-ACB0-4A40-AAEC-8D81D0BAFA4F}" dt="2024-06-14T14:06:14.205" v="572" actId="14100"/>
          <ac:picMkLst>
            <pc:docMk/>
            <pc:sldMk cId="3772815182" sldId="270"/>
            <ac:picMk id="4" creationId="{719E29E9-AABF-EF5F-D04F-7F302ED76F76}"/>
          </ac:picMkLst>
        </pc:picChg>
      </pc:sldChg>
      <pc:sldChg chg="addSp delSp modSp new mod">
        <pc:chgData name="Hoyle, Danny" userId="d64696d3-bb2f-4dc4-93cc-58f903c3ba3b" providerId="ADAL" clId="{65F5387E-ACB0-4A40-AAEC-8D81D0BAFA4F}" dt="2024-06-14T14:45:35.024" v="1034" actId="20577"/>
        <pc:sldMkLst>
          <pc:docMk/>
          <pc:sldMk cId="120178823" sldId="271"/>
        </pc:sldMkLst>
        <pc:spChg chg="mod">
          <ac:chgData name="Hoyle, Danny" userId="d64696d3-bb2f-4dc4-93cc-58f903c3ba3b" providerId="ADAL" clId="{65F5387E-ACB0-4A40-AAEC-8D81D0BAFA4F}" dt="2024-06-14T14:45:35.024" v="1034" actId="20577"/>
          <ac:spMkLst>
            <pc:docMk/>
            <pc:sldMk cId="120178823" sldId="271"/>
            <ac:spMk id="2" creationId="{FE624F9C-B511-AF2E-DC15-689B5FAEA948}"/>
          </ac:spMkLst>
        </pc:spChg>
        <pc:spChg chg="del">
          <ac:chgData name="Hoyle, Danny" userId="d64696d3-bb2f-4dc4-93cc-58f903c3ba3b" providerId="ADAL" clId="{65F5387E-ACB0-4A40-AAEC-8D81D0BAFA4F}" dt="2024-06-14T13:05:14.585" v="64"/>
          <ac:spMkLst>
            <pc:docMk/>
            <pc:sldMk cId="120178823" sldId="271"/>
            <ac:spMk id="3" creationId="{F96D18A3-330D-CCA6-B02B-EBD0118D693F}"/>
          </ac:spMkLst>
        </pc:spChg>
        <pc:spChg chg="add del mod">
          <ac:chgData name="Hoyle, Danny" userId="d64696d3-bb2f-4dc4-93cc-58f903c3ba3b" providerId="ADAL" clId="{65F5387E-ACB0-4A40-AAEC-8D81D0BAFA4F}" dt="2024-06-14T14:02:58.340" v="532" actId="21"/>
          <ac:spMkLst>
            <pc:docMk/>
            <pc:sldMk cId="120178823" sldId="271"/>
            <ac:spMk id="6" creationId="{4214D9E2-0729-0BB4-675C-E7CF7B0ACC64}"/>
          </ac:spMkLst>
        </pc:spChg>
        <pc:spChg chg="add del mod">
          <ac:chgData name="Hoyle, Danny" userId="d64696d3-bb2f-4dc4-93cc-58f903c3ba3b" providerId="ADAL" clId="{65F5387E-ACB0-4A40-AAEC-8D81D0BAFA4F}" dt="2024-06-14T13:08:18.378" v="96" actId="21"/>
          <ac:spMkLst>
            <pc:docMk/>
            <pc:sldMk cId="120178823" sldId="271"/>
            <ac:spMk id="7" creationId="{20600C34-5D2E-D068-D113-5707B9EA549A}"/>
          </ac:spMkLst>
        </pc:spChg>
        <pc:spChg chg="add del mod">
          <ac:chgData name="Hoyle, Danny" userId="d64696d3-bb2f-4dc4-93cc-58f903c3ba3b" providerId="ADAL" clId="{65F5387E-ACB0-4A40-AAEC-8D81D0BAFA4F}" dt="2024-06-14T13:08:20.419" v="97" actId="21"/>
          <ac:spMkLst>
            <pc:docMk/>
            <pc:sldMk cId="120178823" sldId="271"/>
            <ac:spMk id="8" creationId="{263CB9A7-E146-70E6-1A03-5B34CFF93024}"/>
          </ac:spMkLst>
        </pc:spChg>
        <pc:picChg chg="add mod">
          <ac:chgData name="Hoyle, Danny" userId="d64696d3-bb2f-4dc4-93cc-58f903c3ba3b" providerId="ADAL" clId="{65F5387E-ACB0-4A40-AAEC-8D81D0BAFA4F}" dt="2024-06-14T14:03:03.613" v="533" actId="14100"/>
          <ac:picMkLst>
            <pc:docMk/>
            <pc:sldMk cId="120178823" sldId="271"/>
            <ac:picMk id="4" creationId="{257A4498-2382-4BB9-6F73-9F7648A57B05}"/>
          </ac:picMkLst>
        </pc:picChg>
      </pc:sldChg>
      <pc:sldChg chg="addSp modSp new mod">
        <pc:chgData name="Hoyle, Danny" userId="d64696d3-bb2f-4dc4-93cc-58f903c3ba3b" providerId="ADAL" clId="{65F5387E-ACB0-4A40-AAEC-8D81D0BAFA4F}" dt="2024-06-14T14:44:26.029" v="1032" actId="1076"/>
        <pc:sldMkLst>
          <pc:docMk/>
          <pc:sldMk cId="3562405878" sldId="272"/>
        </pc:sldMkLst>
        <pc:spChg chg="mod">
          <ac:chgData name="Hoyle, Danny" userId="d64696d3-bb2f-4dc4-93cc-58f903c3ba3b" providerId="ADAL" clId="{65F5387E-ACB0-4A40-AAEC-8D81D0BAFA4F}" dt="2024-06-14T14:01:07.498" v="519" actId="20577"/>
          <ac:spMkLst>
            <pc:docMk/>
            <pc:sldMk cId="3562405878" sldId="272"/>
            <ac:spMk id="2" creationId="{B0A6C205-F745-A090-4D02-412A3DCDDFB6}"/>
          </ac:spMkLst>
        </pc:spChg>
        <pc:spChg chg="mod">
          <ac:chgData name="Hoyle, Danny" userId="d64696d3-bb2f-4dc4-93cc-58f903c3ba3b" providerId="ADAL" clId="{65F5387E-ACB0-4A40-AAEC-8D81D0BAFA4F}" dt="2024-06-14T14:44:26.029" v="1032" actId="1076"/>
          <ac:spMkLst>
            <pc:docMk/>
            <pc:sldMk cId="3562405878" sldId="272"/>
            <ac:spMk id="3" creationId="{F4DC20A3-265D-CFF8-980F-56E77203DDD4}"/>
          </ac:spMkLst>
        </pc:spChg>
        <pc:picChg chg="add mod">
          <ac:chgData name="Hoyle, Danny" userId="d64696d3-bb2f-4dc4-93cc-58f903c3ba3b" providerId="ADAL" clId="{65F5387E-ACB0-4A40-AAEC-8D81D0BAFA4F}" dt="2024-06-14T13:03:14.221" v="52" actId="14100"/>
          <ac:picMkLst>
            <pc:docMk/>
            <pc:sldMk cId="3562405878" sldId="272"/>
            <ac:picMk id="4" creationId="{4A399D12-21B4-0B1C-3224-282A28AA3B50}"/>
          </ac:picMkLst>
        </pc:picChg>
        <pc:picChg chg="add mod">
          <ac:chgData name="Hoyle, Danny" userId="d64696d3-bb2f-4dc4-93cc-58f903c3ba3b" providerId="ADAL" clId="{65F5387E-ACB0-4A40-AAEC-8D81D0BAFA4F}" dt="2024-06-14T13:03:01.170" v="50" actId="14100"/>
          <ac:picMkLst>
            <pc:docMk/>
            <pc:sldMk cId="3562405878" sldId="272"/>
            <ac:picMk id="5" creationId="{6504205B-818A-BB2C-85A9-F66760F51B3C}"/>
          </ac:picMkLst>
        </pc:picChg>
      </pc:sldChg>
      <pc:sldChg chg="new del">
        <pc:chgData name="Hoyle, Danny" userId="d64696d3-bb2f-4dc4-93cc-58f903c3ba3b" providerId="ADAL" clId="{65F5387E-ACB0-4A40-AAEC-8D81D0BAFA4F}" dt="2024-06-14T13:00:58.761" v="31" actId="2696"/>
        <pc:sldMkLst>
          <pc:docMk/>
          <pc:sldMk cId="2097882953" sldId="273"/>
        </pc:sldMkLst>
      </pc:sldChg>
      <pc:sldChg chg="addSp delSp modSp new mod">
        <pc:chgData name="Hoyle, Danny" userId="d64696d3-bb2f-4dc4-93cc-58f903c3ba3b" providerId="ADAL" clId="{65F5387E-ACB0-4A40-AAEC-8D81D0BAFA4F}" dt="2024-06-14T14:42:53.599" v="1029" actId="1076"/>
        <pc:sldMkLst>
          <pc:docMk/>
          <pc:sldMk cId="3468690709" sldId="273"/>
        </pc:sldMkLst>
        <pc:spChg chg="mod">
          <ac:chgData name="Hoyle, Danny" userId="d64696d3-bb2f-4dc4-93cc-58f903c3ba3b" providerId="ADAL" clId="{65F5387E-ACB0-4A40-AAEC-8D81D0BAFA4F}" dt="2024-06-14T14:35:11.334" v="867" actId="1076"/>
          <ac:spMkLst>
            <pc:docMk/>
            <pc:sldMk cId="3468690709" sldId="273"/>
            <ac:spMk id="2" creationId="{17039266-F1F0-AF5D-0498-B97E745D63F7}"/>
          </ac:spMkLst>
        </pc:spChg>
        <pc:spChg chg="del">
          <ac:chgData name="Hoyle, Danny" userId="d64696d3-bb2f-4dc4-93cc-58f903c3ba3b" providerId="ADAL" clId="{65F5387E-ACB0-4A40-AAEC-8D81D0BAFA4F}" dt="2024-06-14T13:55:32.427" v="507" actId="478"/>
          <ac:spMkLst>
            <pc:docMk/>
            <pc:sldMk cId="3468690709" sldId="273"/>
            <ac:spMk id="3" creationId="{9C3B752A-176A-519A-6F0B-63D833F06D46}"/>
          </ac:spMkLst>
        </pc:spChg>
        <pc:spChg chg="add mod">
          <ac:chgData name="Hoyle, Danny" userId="d64696d3-bb2f-4dc4-93cc-58f903c3ba3b" providerId="ADAL" clId="{65F5387E-ACB0-4A40-AAEC-8D81D0BAFA4F}" dt="2024-06-14T14:42:53.599" v="1029" actId="1076"/>
          <ac:spMkLst>
            <pc:docMk/>
            <pc:sldMk cId="3468690709" sldId="273"/>
            <ac:spMk id="4" creationId="{A87D5D2F-A5EA-209C-6AFD-06B14BED4C55}"/>
          </ac:spMkLst>
        </pc:spChg>
      </pc:sldChg>
      <pc:sldChg chg="addSp delSp modSp new mod">
        <pc:chgData name="Hoyle, Danny" userId="d64696d3-bb2f-4dc4-93cc-58f903c3ba3b" providerId="ADAL" clId="{65F5387E-ACB0-4A40-AAEC-8D81D0BAFA4F}" dt="2024-06-14T14:26:31.703" v="769" actId="1076"/>
        <pc:sldMkLst>
          <pc:docMk/>
          <pc:sldMk cId="2543843526" sldId="274"/>
        </pc:sldMkLst>
        <pc:spChg chg="del">
          <ac:chgData name="Hoyle, Danny" userId="d64696d3-bb2f-4dc4-93cc-58f903c3ba3b" providerId="ADAL" clId="{65F5387E-ACB0-4A40-AAEC-8D81D0BAFA4F}" dt="2024-06-14T13:43:07.188" v="392" actId="478"/>
          <ac:spMkLst>
            <pc:docMk/>
            <pc:sldMk cId="2543843526" sldId="274"/>
            <ac:spMk id="2" creationId="{C3C4CB8D-9620-EA4F-3E1A-4E95D73A73F7}"/>
          </ac:spMkLst>
        </pc:spChg>
        <pc:spChg chg="mod">
          <ac:chgData name="Hoyle, Danny" userId="d64696d3-bb2f-4dc4-93cc-58f903c3ba3b" providerId="ADAL" clId="{65F5387E-ACB0-4A40-AAEC-8D81D0BAFA4F}" dt="2024-06-14T14:26:31.703" v="769" actId="1076"/>
          <ac:spMkLst>
            <pc:docMk/>
            <pc:sldMk cId="2543843526" sldId="274"/>
            <ac:spMk id="3" creationId="{D8CF984D-AE83-0FE5-5DE2-51E1D8BDE0FE}"/>
          </ac:spMkLst>
        </pc:spChg>
        <pc:spChg chg="add mod">
          <ac:chgData name="Hoyle, Danny" userId="d64696d3-bb2f-4dc4-93cc-58f903c3ba3b" providerId="ADAL" clId="{65F5387E-ACB0-4A40-AAEC-8D81D0BAFA4F}" dt="2024-06-14T14:26:07.593" v="764" actId="1076"/>
          <ac:spMkLst>
            <pc:docMk/>
            <pc:sldMk cId="2543843526" sldId="274"/>
            <ac:spMk id="5" creationId="{66CD9B2B-538E-7AC3-C4A2-A4CE4CE66771}"/>
          </ac:spMkLst>
        </pc:spChg>
        <pc:picChg chg="add mod">
          <ac:chgData name="Hoyle, Danny" userId="d64696d3-bb2f-4dc4-93cc-58f903c3ba3b" providerId="ADAL" clId="{65F5387E-ACB0-4A40-AAEC-8D81D0BAFA4F}" dt="2024-06-14T14:25:22.963" v="759" actId="14100"/>
          <ac:picMkLst>
            <pc:docMk/>
            <pc:sldMk cId="2543843526" sldId="274"/>
            <ac:picMk id="4" creationId="{D1696D10-FE1B-8C44-D790-D7D9AD5219DB}"/>
          </ac:picMkLst>
        </pc:picChg>
      </pc:sldChg>
      <pc:sldChg chg="addSp modSp new mod">
        <pc:chgData name="Hoyle, Danny" userId="d64696d3-bb2f-4dc4-93cc-58f903c3ba3b" providerId="ADAL" clId="{65F5387E-ACB0-4A40-AAEC-8D81D0BAFA4F}" dt="2024-06-14T14:50:43.302" v="1048" actId="1076"/>
        <pc:sldMkLst>
          <pc:docMk/>
          <pc:sldMk cId="3356775899" sldId="275"/>
        </pc:sldMkLst>
        <pc:spChg chg="mod">
          <ac:chgData name="Hoyle, Danny" userId="d64696d3-bb2f-4dc4-93cc-58f903c3ba3b" providerId="ADAL" clId="{65F5387E-ACB0-4A40-AAEC-8D81D0BAFA4F}" dt="2024-06-14T14:15:04.336" v="636" actId="1076"/>
          <ac:spMkLst>
            <pc:docMk/>
            <pc:sldMk cId="3356775899" sldId="275"/>
            <ac:spMk id="2" creationId="{818C1907-753B-7DAE-FFAE-048B5923D286}"/>
          </ac:spMkLst>
        </pc:spChg>
        <pc:spChg chg="mod">
          <ac:chgData name="Hoyle, Danny" userId="d64696d3-bb2f-4dc4-93cc-58f903c3ba3b" providerId="ADAL" clId="{65F5387E-ACB0-4A40-AAEC-8D81D0BAFA4F}" dt="2024-06-14T14:50:43.302" v="1048" actId="1076"/>
          <ac:spMkLst>
            <pc:docMk/>
            <pc:sldMk cId="3356775899" sldId="275"/>
            <ac:spMk id="3" creationId="{0802F0C8-EA88-A64D-A64A-1645E8CE09BA}"/>
          </ac:spMkLst>
        </pc:spChg>
        <pc:picChg chg="add mod">
          <ac:chgData name="Hoyle, Danny" userId="d64696d3-bb2f-4dc4-93cc-58f903c3ba3b" providerId="ADAL" clId="{65F5387E-ACB0-4A40-AAEC-8D81D0BAFA4F}" dt="2024-06-14T13:27:27.112" v="311" actId="14100"/>
          <ac:picMkLst>
            <pc:docMk/>
            <pc:sldMk cId="3356775899" sldId="275"/>
            <ac:picMk id="4" creationId="{AFA84D9D-7BB7-D334-0F21-571DAE87628E}"/>
          </ac:picMkLst>
        </pc:picChg>
      </pc:sldChg>
      <pc:sldChg chg="addSp delSp modSp new mod">
        <pc:chgData name="Hoyle, Danny" userId="d64696d3-bb2f-4dc4-93cc-58f903c3ba3b" providerId="ADAL" clId="{65F5387E-ACB0-4A40-AAEC-8D81D0BAFA4F}" dt="2024-06-18T13:11:38.209" v="1097" actId="1076"/>
        <pc:sldMkLst>
          <pc:docMk/>
          <pc:sldMk cId="1048512253" sldId="276"/>
        </pc:sldMkLst>
        <pc:spChg chg="del">
          <ac:chgData name="Hoyle, Danny" userId="d64696d3-bb2f-4dc4-93cc-58f903c3ba3b" providerId="ADAL" clId="{65F5387E-ACB0-4A40-AAEC-8D81D0BAFA4F}" dt="2024-06-14T13:36:03.872" v="380" actId="478"/>
          <ac:spMkLst>
            <pc:docMk/>
            <pc:sldMk cId="1048512253" sldId="276"/>
            <ac:spMk id="2" creationId="{C20B6F20-A598-6338-5B52-3A7AC8EB376C}"/>
          </ac:spMkLst>
        </pc:spChg>
        <pc:spChg chg="mod">
          <ac:chgData name="Hoyle, Danny" userId="d64696d3-bb2f-4dc4-93cc-58f903c3ba3b" providerId="ADAL" clId="{65F5387E-ACB0-4A40-AAEC-8D81D0BAFA4F}" dt="2024-06-18T13:11:38.209" v="1097" actId="1076"/>
          <ac:spMkLst>
            <pc:docMk/>
            <pc:sldMk cId="1048512253" sldId="276"/>
            <ac:spMk id="3" creationId="{DE2A8213-57A7-65E6-2678-B0D5D202D3F6}"/>
          </ac:spMkLst>
        </pc:spChg>
        <pc:picChg chg="add mod">
          <ac:chgData name="Hoyle, Danny" userId="d64696d3-bb2f-4dc4-93cc-58f903c3ba3b" providerId="ADAL" clId="{65F5387E-ACB0-4A40-AAEC-8D81D0BAFA4F}" dt="2024-06-14T14:24:55.604" v="757" actId="14100"/>
          <ac:picMkLst>
            <pc:docMk/>
            <pc:sldMk cId="1048512253" sldId="276"/>
            <ac:picMk id="4" creationId="{FC9B714D-35B9-8712-B422-115B7353CFD5}"/>
          </ac:picMkLst>
        </pc:picChg>
      </pc:sldChg>
      <pc:sldChg chg="addSp delSp modSp new mod">
        <pc:chgData name="Hoyle, Danny" userId="d64696d3-bb2f-4dc4-93cc-58f903c3ba3b" providerId="ADAL" clId="{65F5387E-ACB0-4A40-AAEC-8D81D0BAFA4F}" dt="2024-06-14T15:00:05.817" v="1096" actId="13822"/>
        <pc:sldMkLst>
          <pc:docMk/>
          <pc:sldMk cId="3526691564" sldId="277"/>
        </pc:sldMkLst>
        <pc:spChg chg="mod">
          <ac:chgData name="Hoyle, Danny" userId="d64696d3-bb2f-4dc4-93cc-58f903c3ba3b" providerId="ADAL" clId="{65F5387E-ACB0-4A40-AAEC-8D81D0BAFA4F}" dt="2024-06-14T14:59:44.857" v="1094" actId="14100"/>
          <ac:spMkLst>
            <pc:docMk/>
            <pc:sldMk cId="3526691564" sldId="277"/>
            <ac:spMk id="2" creationId="{F6ABCE4C-664B-F05C-CF84-B076203F9842}"/>
          </ac:spMkLst>
        </pc:spChg>
        <pc:spChg chg="del">
          <ac:chgData name="Hoyle, Danny" userId="d64696d3-bb2f-4dc4-93cc-58f903c3ba3b" providerId="ADAL" clId="{65F5387E-ACB0-4A40-AAEC-8D81D0BAFA4F}" dt="2024-06-14T13:34:36.994" v="368" actId="478"/>
          <ac:spMkLst>
            <pc:docMk/>
            <pc:sldMk cId="3526691564" sldId="277"/>
            <ac:spMk id="3" creationId="{A04C8AAC-2BDF-C208-F045-C809DA49E613}"/>
          </ac:spMkLst>
        </pc:spChg>
        <pc:spChg chg="add mod">
          <ac:chgData name="Hoyle, Danny" userId="d64696d3-bb2f-4dc4-93cc-58f903c3ba3b" providerId="ADAL" clId="{65F5387E-ACB0-4A40-AAEC-8D81D0BAFA4F}" dt="2024-06-14T14:56:43.273" v="1067" actId="13822"/>
          <ac:spMkLst>
            <pc:docMk/>
            <pc:sldMk cId="3526691564" sldId="277"/>
            <ac:spMk id="5" creationId="{3EB5ED7A-0D4A-A5EB-ABD7-FAAF8F84A2A9}"/>
          </ac:spMkLst>
        </pc:spChg>
        <pc:spChg chg="add mod">
          <ac:chgData name="Hoyle, Danny" userId="d64696d3-bb2f-4dc4-93cc-58f903c3ba3b" providerId="ADAL" clId="{65F5387E-ACB0-4A40-AAEC-8D81D0BAFA4F}" dt="2024-06-14T14:57:16.758" v="1070" actId="13822"/>
          <ac:spMkLst>
            <pc:docMk/>
            <pc:sldMk cId="3526691564" sldId="277"/>
            <ac:spMk id="6" creationId="{13A5AF69-893A-6E2F-D902-749807A1303D}"/>
          </ac:spMkLst>
        </pc:spChg>
        <pc:spChg chg="add mod">
          <ac:chgData name="Hoyle, Danny" userId="d64696d3-bb2f-4dc4-93cc-58f903c3ba3b" providerId="ADAL" clId="{65F5387E-ACB0-4A40-AAEC-8D81D0BAFA4F}" dt="2024-06-14T15:00:05.817" v="1096" actId="13822"/>
          <ac:spMkLst>
            <pc:docMk/>
            <pc:sldMk cId="3526691564" sldId="277"/>
            <ac:spMk id="7" creationId="{41BD1299-9F46-D4B2-D8B8-B738C172A634}"/>
          </ac:spMkLst>
        </pc:spChg>
        <pc:picChg chg="add mod">
          <ac:chgData name="Hoyle, Danny" userId="d64696d3-bb2f-4dc4-93cc-58f903c3ba3b" providerId="ADAL" clId="{65F5387E-ACB0-4A40-AAEC-8D81D0BAFA4F}" dt="2024-06-14T14:59:25.268" v="1092" actId="14100"/>
          <ac:picMkLst>
            <pc:docMk/>
            <pc:sldMk cId="3526691564" sldId="277"/>
            <ac:picMk id="4" creationId="{BBD29A62-B155-55E0-BCF1-800D98AE6A25}"/>
          </ac:picMkLst>
        </pc:picChg>
      </pc:sldChg>
      <pc:sldChg chg="addSp delSp modSp new mod">
        <pc:chgData name="Hoyle, Danny" userId="d64696d3-bb2f-4dc4-93cc-58f903c3ba3b" providerId="ADAL" clId="{65F5387E-ACB0-4A40-AAEC-8D81D0BAFA4F}" dt="2024-06-14T14:55:09.401" v="1063" actId="1076"/>
        <pc:sldMkLst>
          <pc:docMk/>
          <pc:sldMk cId="3211289545" sldId="278"/>
        </pc:sldMkLst>
        <pc:spChg chg="del">
          <ac:chgData name="Hoyle, Danny" userId="d64696d3-bb2f-4dc4-93cc-58f903c3ba3b" providerId="ADAL" clId="{65F5387E-ACB0-4A40-AAEC-8D81D0BAFA4F}" dt="2024-06-14T13:33:27.945" v="361" actId="478"/>
          <ac:spMkLst>
            <pc:docMk/>
            <pc:sldMk cId="3211289545" sldId="278"/>
            <ac:spMk id="2" creationId="{317056D5-77BA-9FE6-4861-9D4D9FA4FDAE}"/>
          </ac:spMkLst>
        </pc:spChg>
        <pc:spChg chg="mod">
          <ac:chgData name="Hoyle, Danny" userId="d64696d3-bb2f-4dc4-93cc-58f903c3ba3b" providerId="ADAL" clId="{65F5387E-ACB0-4A40-AAEC-8D81D0BAFA4F}" dt="2024-06-14T14:55:09.401" v="1063" actId="1076"/>
          <ac:spMkLst>
            <pc:docMk/>
            <pc:sldMk cId="3211289545" sldId="278"/>
            <ac:spMk id="3" creationId="{2566CFE6-A1A8-9CE4-CB09-9DFF19236A64}"/>
          </ac:spMkLst>
        </pc:spChg>
        <pc:picChg chg="add mod">
          <ac:chgData name="Hoyle, Danny" userId="d64696d3-bb2f-4dc4-93cc-58f903c3ba3b" providerId="ADAL" clId="{65F5387E-ACB0-4A40-AAEC-8D81D0BAFA4F}" dt="2024-06-14T14:20:43.627" v="704" actId="14100"/>
          <ac:picMkLst>
            <pc:docMk/>
            <pc:sldMk cId="3211289545" sldId="278"/>
            <ac:picMk id="4" creationId="{3A78A675-7171-863B-135F-A691C5F805DA}"/>
          </ac:picMkLst>
        </pc:picChg>
      </pc:sldChg>
      <pc:sldChg chg="addSp delSp modSp new mod">
        <pc:chgData name="Hoyle, Danny" userId="d64696d3-bb2f-4dc4-93cc-58f903c3ba3b" providerId="ADAL" clId="{65F5387E-ACB0-4A40-AAEC-8D81D0BAFA4F}" dt="2024-06-14T14:54:14.970" v="1060" actId="1076"/>
        <pc:sldMkLst>
          <pc:docMk/>
          <pc:sldMk cId="3290363173" sldId="279"/>
        </pc:sldMkLst>
        <pc:spChg chg="del">
          <ac:chgData name="Hoyle, Danny" userId="d64696d3-bb2f-4dc4-93cc-58f903c3ba3b" providerId="ADAL" clId="{65F5387E-ACB0-4A40-AAEC-8D81D0BAFA4F}" dt="2024-06-14T13:31:54.206" v="348" actId="478"/>
          <ac:spMkLst>
            <pc:docMk/>
            <pc:sldMk cId="3290363173" sldId="279"/>
            <ac:spMk id="2" creationId="{F79FFF3B-6B4A-FBCA-0656-21DAE919B0F3}"/>
          </ac:spMkLst>
        </pc:spChg>
        <pc:spChg chg="mod">
          <ac:chgData name="Hoyle, Danny" userId="d64696d3-bb2f-4dc4-93cc-58f903c3ba3b" providerId="ADAL" clId="{65F5387E-ACB0-4A40-AAEC-8D81D0BAFA4F}" dt="2024-06-14T14:54:14.970" v="1060" actId="1076"/>
          <ac:spMkLst>
            <pc:docMk/>
            <pc:sldMk cId="3290363173" sldId="279"/>
            <ac:spMk id="3" creationId="{C47308C3-2943-4D06-4784-E62BFB32AA0E}"/>
          </ac:spMkLst>
        </pc:spChg>
        <pc:picChg chg="add mod">
          <ac:chgData name="Hoyle, Danny" userId="d64696d3-bb2f-4dc4-93cc-58f903c3ba3b" providerId="ADAL" clId="{65F5387E-ACB0-4A40-AAEC-8D81D0BAFA4F}" dt="2024-06-14T14:53:27.976" v="1053" actId="14100"/>
          <ac:picMkLst>
            <pc:docMk/>
            <pc:sldMk cId="3290363173" sldId="279"/>
            <ac:picMk id="4" creationId="{8BDF556D-BCC8-E798-3B7B-7D2C5275FCAF}"/>
          </ac:picMkLst>
        </pc:picChg>
      </pc:sldChg>
      <pc:sldChg chg="addSp delSp modSp new mod">
        <pc:chgData name="Hoyle, Danny" userId="d64696d3-bb2f-4dc4-93cc-58f903c3ba3b" providerId="ADAL" clId="{65F5387E-ACB0-4A40-AAEC-8D81D0BAFA4F}" dt="2024-06-14T14:52:12.111" v="1052" actId="13822"/>
        <pc:sldMkLst>
          <pc:docMk/>
          <pc:sldMk cId="3540320560" sldId="280"/>
        </pc:sldMkLst>
        <pc:spChg chg="del">
          <ac:chgData name="Hoyle, Danny" userId="d64696d3-bb2f-4dc4-93cc-58f903c3ba3b" providerId="ADAL" clId="{65F5387E-ACB0-4A40-AAEC-8D81D0BAFA4F}" dt="2024-06-14T13:31:25.556" v="346" actId="478"/>
          <ac:spMkLst>
            <pc:docMk/>
            <pc:sldMk cId="3540320560" sldId="280"/>
            <ac:spMk id="2" creationId="{9F8C065A-E8A2-49DD-9B39-8392F67BD851}"/>
          </ac:spMkLst>
        </pc:spChg>
        <pc:spChg chg="mod">
          <ac:chgData name="Hoyle, Danny" userId="d64696d3-bb2f-4dc4-93cc-58f903c3ba3b" providerId="ADAL" clId="{65F5387E-ACB0-4A40-AAEC-8D81D0BAFA4F}" dt="2024-06-14T14:17:02.060" v="644" actId="1076"/>
          <ac:spMkLst>
            <pc:docMk/>
            <pc:sldMk cId="3540320560" sldId="280"/>
            <ac:spMk id="3" creationId="{EF06ED0D-7A90-3A14-82F4-B2C5B548C562}"/>
          </ac:spMkLst>
        </pc:spChg>
        <pc:spChg chg="add mod">
          <ac:chgData name="Hoyle, Danny" userId="d64696d3-bb2f-4dc4-93cc-58f903c3ba3b" providerId="ADAL" clId="{65F5387E-ACB0-4A40-AAEC-8D81D0BAFA4F}" dt="2024-06-14T13:30:12.298" v="333" actId="13822"/>
          <ac:spMkLst>
            <pc:docMk/>
            <pc:sldMk cId="3540320560" sldId="280"/>
            <ac:spMk id="5" creationId="{73571DDC-9149-F836-D715-ABB21C671D10}"/>
          </ac:spMkLst>
        </pc:spChg>
        <pc:spChg chg="add mod">
          <ac:chgData name="Hoyle, Danny" userId="d64696d3-bb2f-4dc4-93cc-58f903c3ba3b" providerId="ADAL" clId="{65F5387E-ACB0-4A40-AAEC-8D81D0BAFA4F}" dt="2024-06-14T14:52:12.111" v="1052" actId="13822"/>
          <ac:spMkLst>
            <pc:docMk/>
            <pc:sldMk cId="3540320560" sldId="280"/>
            <ac:spMk id="6" creationId="{A00A4EE2-DA73-3E06-1F54-059209A6DDBB}"/>
          </ac:spMkLst>
        </pc:spChg>
        <pc:picChg chg="add mod">
          <ac:chgData name="Hoyle, Danny" userId="d64696d3-bb2f-4dc4-93cc-58f903c3ba3b" providerId="ADAL" clId="{65F5387E-ACB0-4A40-AAEC-8D81D0BAFA4F}" dt="2024-06-14T14:51:54.502" v="1050" actId="14100"/>
          <ac:picMkLst>
            <pc:docMk/>
            <pc:sldMk cId="3540320560" sldId="280"/>
            <ac:picMk id="4" creationId="{CBBC0674-1CBF-58F6-24EB-895A009887CD}"/>
          </ac:picMkLst>
        </pc:picChg>
      </pc:sldChg>
      <pc:sldChg chg="addSp delSp modSp new mod">
        <pc:chgData name="Hoyle, Danny" userId="d64696d3-bb2f-4dc4-93cc-58f903c3ba3b" providerId="ADAL" clId="{65F5387E-ACB0-4A40-AAEC-8D81D0BAFA4F}" dt="2024-06-14T14:16:43.390" v="643" actId="20577"/>
        <pc:sldMkLst>
          <pc:docMk/>
          <pc:sldMk cId="2123331140" sldId="281"/>
        </pc:sldMkLst>
        <pc:spChg chg="mod">
          <ac:chgData name="Hoyle, Danny" userId="d64696d3-bb2f-4dc4-93cc-58f903c3ba3b" providerId="ADAL" clId="{65F5387E-ACB0-4A40-AAEC-8D81D0BAFA4F}" dt="2024-06-14T14:16:43.390" v="643" actId="20577"/>
          <ac:spMkLst>
            <pc:docMk/>
            <pc:sldMk cId="2123331140" sldId="281"/>
            <ac:spMk id="2" creationId="{BEB3F65B-52E3-3256-E2EB-6EE04AD49CDA}"/>
          </ac:spMkLst>
        </pc:spChg>
        <pc:spChg chg="del">
          <ac:chgData name="Hoyle, Danny" userId="d64696d3-bb2f-4dc4-93cc-58f903c3ba3b" providerId="ADAL" clId="{65F5387E-ACB0-4A40-AAEC-8D81D0BAFA4F}" dt="2024-06-14T13:28:50.160" v="323" actId="478"/>
          <ac:spMkLst>
            <pc:docMk/>
            <pc:sldMk cId="2123331140" sldId="281"/>
            <ac:spMk id="3" creationId="{D6F64B9B-C65C-C84B-F827-6DE38B213C6E}"/>
          </ac:spMkLst>
        </pc:spChg>
        <pc:spChg chg="add mod">
          <ac:chgData name="Hoyle, Danny" userId="d64696d3-bb2f-4dc4-93cc-58f903c3ba3b" providerId="ADAL" clId="{65F5387E-ACB0-4A40-AAEC-8D81D0BAFA4F}" dt="2024-06-14T13:28:24.131" v="319" actId="13822"/>
          <ac:spMkLst>
            <pc:docMk/>
            <pc:sldMk cId="2123331140" sldId="281"/>
            <ac:spMk id="5" creationId="{741E536A-B292-E347-2B22-2A52289DBA2B}"/>
          </ac:spMkLst>
        </pc:spChg>
        <pc:picChg chg="add mod">
          <ac:chgData name="Hoyle, Danny" userId="d64696d3-bb2f-4dc4-93cc-58f903c3ba3b" providerId="ADAL" clId="{65F5387E-ACB0-4A40-AAEC-8D81D0BAFA4F}" dt="2024-06-14T13:28:46.875" v="322" actId="14100"/>
          <ac:picMkLst>
            <pc:docMk/>
            <pc:sldMk cId="2123331140" sldId="281"/>
            <ac:picMk id="4" creationId="{775088B8-6ACC-038B-F881-C767897EA1E2}"/>
          </ac:picMkLst>
        </pc:picChg>
      </pc:sldChg>
      <pc:sldChg chg="addSp delSp modSp new mod">
        <pc:chgData name="Hoyle, Danny" userId="d64696d3-bb2f-4dc4-93cc-58f903c3ba3b" providerId="ADAL" clId="{65F5387E-ACB0-4A40-AAEC-8D81D0BAFA4F}" dt="2024-06-14T14:37:54.335" v="899" actId="1076"/>
        <pc:sldMkLst>
          <pc:docMk/>
          <pc:sldMk cId="1249367286" sldId="282"/>
        </pc:sldMkLst>
        <pc:spChg chg="mod">
          <ac:chgData name="Hoyle, Danny" userId="d64696d3-bb2f-4dc4-93cc-58f903c3ba3b" providerId="ADAL" clId="{65F5387E-ACB0-4A40-AAEC-8D81D0BAFA4F}" dt="2024-06-14T14:37:54.335" v="899" actId="1076"/>
          <ac:spMkLst>
            <pc:docMk/>
            <pc:sldMk cId="1249367286" sldId="282"/>
            <ac:spMk id="2" creationId="{2EE08ACD-C850-B170-5EA1-6926D231F5C5}"/>
          </ac:spMkLst>
        </pc:spChg>
        <pc:spChg chg="mod">
          <ac:chgData name="Hoyle, Danny" userId="d64696d3-bb2f-4dc4-93cc-58f903c3ba3b" providerId="ADAL" clId="{65F5387E-ACB0-4A40-AAEC-8D81D0BAFA4F}" dt="2024-06-14T14:37:47.040" v="898" actId="122"/>
          <ac:spMkLst>
            <pc:docMk/>
            <pc:sldMk cId="1249367286" sldId="282"/>
            <ac:spMk id="3" creationId="{51362307-C462-4221-0373-FD11E26F8560}"/>
          </ac:spMkLst>
        </pc:spChg>
        <pc:spChg chg="add del">
          <ac:chgData name="Hoyle, Danny" userId="d64696d3-bb2f-4dc4-93cc-58f903c3ba3b" providerId="ADAL" clId="{65F5387E-ACB0-4A40-AAEC-8D81D0BAFA4F}" dt="2024-06-14T13:25:51.933" v="298" actId="22"/>
          <ac:spMkLst>
            <pc:docMk/>
            <pc:sldMk cId="1249367286" sldId="282"/>
            <ac:spMk id="5" creationId="{474F7206-C339-AD3A-90C7-932CFC336CCD}"/>
          </ac:spMkLst>
        </pc:spChg>
        <pc:picChg chg="add mod">
          <ac:chgData name="Hoyle, Danny" userId="d64696d3-bb2f-4dc4-93cc-58f903c3ba3b" providerId="ADAL" clId="{65F5387E-ACB0-4A40-AAEC-8D81D0BAFA4F}" dt="2024-06-14T14:35:56.917" v="874" actId="14100"/>
          <ac:picMkLst>
            <pc:docMk/>
            <pc:sldMk cId="1249367286" sldId="282"/>
            <ac:picMk id="6" creationId="{8BB43F67-1ABD-2A0A-F25E-18F571AE115C}"/>
          </ac:picMkLst>
        </pc:picChg>
      </pc:sldChg>
      <pc:sldChg chg="addSp delSp modSp new mod">
        <pc:chgData name="Hoyle, Danny" userId="d64696d3-bb2f-4dc4-93cc-58f903c3ba3b" providerId="ADAL" clId="{65F5387E-ACB0-4A40-AAEC-8D81D0BAFA4F}" dt="2024-06-14T13:50:13.921" v="466" actId="14100"/>
        <pc:sldMkLst>
          <pc:docMk/>
          <pc:sldMk cId="1444497125" sldId="283"/>
        </pc:sldMkLst>
        <pc:spChg chg="del">
          <ac:chgData name="Hoyle, Danny" userId="d64696d3-bb2f-4dc4-93cc-58f903c3ba3b" providerId="ADAL" clId="{65F5387E-ACB0-4A40-AAEC-8D81D0BAFA4F}" dt="2024-06-14T13:49:31.931" v="457" actId="478"/>
          <ac:spMkLst>
            <pc:docMk/>
            <pc:sldMk cId="1444497125" sldId="283"/>
            <ac:spMk id="2" creationId="{470608DE-9617-A9A9-20E0-170BF84DFF6E}"/>
          </ac:spMkLst>
        </pc:spChg>
        <pc:spChg chg="mod">
          <ac:chgData name="Hoyle, Danny" userId="d64696d3-bb2f-4dc4-93cc-58f903c3ba3b" providerId="ADAL" clId="{65F5387E-ACB0-4A40-AAEC-8D81D0BAFA4F}" dt="2024-06-14T13:50:13.921" v="466" actId="14100"/>
          <ac:spMkLst>
            <pc:docMk/>
            <pc:sldMk cId="1444497125" sldId="283"/>
            <ac:spMk id="3" creationId="{34735ACC-D1FD-A136-E530-101D65B4AF93}"/>
          </ac:spMkLst>
        </pc:spChg>
        <pc:picChg chg="add mod">
          <ac:chgData name="Hoyle, Danny" userId="d64696d3-bb2f-4dc4-93cc-58f903c3ba3b" providerId="ADAL" clId="{65F5387E-ACB0-4A40-AAEC-8D81D0BAFA4F}" dt="2024-06-14T13:49:57.606" v="463" actId="14100"/>
          <ac:picMkLst>
            <pc:docMk/>
            <pc:sldMk cId="1444497125" sldId="283"/>
            <ac:picMk id="4" creationId="{826161FA-C7ED-FB19-A3A0-3A98E97A0693}"/>
          </ac:picMkLst>
        </pc:picChg>
      </pc:sldChg>
      <pc:sldChg chg="addSp delSp modSp new mod">
        <pc:chgData name="Hoyle, Danny" userId="d64696d3-bb2f-4dc4-93cc-58f903c3ba3b" providerId="ADAL" clId="{65F5387E-ACB0-4A40-AAEC-8D81D0BAFA4F}" dt="2024-06-14T14:32:34.331" v="837" actId="14100"/>
        <pc:sldMkLst>
          <pc:docMk/>
          <pc:sldMk cId="1492042398" sldId="284"/>
        </pc:sldMkLst>
        <pc:spChg chg="del">
          <ac:chgData name="Hoyle, Danny" userId="d64696d3-bb2f-4dc4-93cc-58f903c3ba3b" providerId="ADAL" clId="{65F5387E-ACB0-4A40-AAEC-8D81D0BAFA4F}" dt="2024-06-14T13:47:58.793" v="445" actId="478"/>
          <ac:spMkLst>
            <pc:docMk/>
            <pc:sldMk cId="1492042398" sldId="284"/>
            <ac:spMk id="2" creationId="{0B800BB3-B90F-2129-5D9A-A2AA0C92979B}"/>
          </ac:spMkLst>
        </pc:spChg>
        <pc:spChg chg="mod">
          <ac:chgData name="Hoyle, Danny" userId="d64696d3-bb2f-4dc4-93cc-58f903c3ba3b" providerId="ADAL" clId="{65F5387E-ACB0-4A40-AAEC-8D81D0BAFA4F}" dt="2024-06-14T14:32:23.351" v="835" actId="1076"/>
          <ac:spMkLst>
            <pc:docMk/>
            <pc:sldMk cId="1492042398" sldId="284"/>
            <ac:spMk id="3" creationId="{5ABB40AA-EBD2-EB54-CF1A-AF2BDB18445E}"/>
          </ac:spMkLst>
        </pc:spChg>
        <pc:picChg chg="add mod">
          <ac:chgData name="Hoyle, Danny" userId="d64696d3-bb2f-4dc4-93cc-58f903c3ba3b" providerId="ADAL" clId="{65F5387E-ACB0-4A40-AAEC-8D81D0BAFA4F}" dt="2024-06-14T14:32:34.331" v="837" actId="14100"/>
          <ac:picMkLst>
            <pc:docMk/>
            <pc:sldMk cId="1492042398" sldId="284"/>
            <ac:picMk id="4" creationId="{61B616E0-3A91-4C05-D952-26905E0D0EAB}"/>
          </ac:picMkLst>
        </pc:picChg>
      </pc:sldChg>
      <pc:sldChg chg="addSp delSp modSp new mod">
        <pc:chgData name="Hoyle, Danny" userId="d64696d3-bb2f-4dc4-93cc-58f903c3ba3b" providerId="ADAL" clId="{65F5387E-ACB0-4A40-AAEC-8D81D0BAFA4F}" dt="2024-06-14T14:32:07.471" v="834" actId="1076"/>
        <pc:sldMkLst>
          <pc:docMk/>
          <pc:sldMk cId="1401662684" sldId="285"/>
        </pc:sldMkLst>
        <pc:spChg chg="del">
          <ac:chgData name="Hoyle, Danny" userId="d64696d3-bb2f-4dc4-93cc-58f903c3ba3b" providerId="ADAL" clId="{65F5387E-ACB0-4A40-AAEC-8D81D0BAFA4F}" dt="2024-06-14T13:46:52.194" v="433" actId="478"/>
          <ac:spMkLst>
            <pc:docMk/>
            <pc:sldMk cId="1401662684" sldId="285"/>
            <ac:spMk id="2" creationId="{9CA2D313-F145-3122-0F1D-6109A30F14AA}"/>
          </ac:spMkLst>
        </pc:spChg>
        <pc:spChg chg="mod">
          <ac:chgData name="Hoyle, Danny" userId="d64696d3-bb2f-4dc4-93cc-58f903c3ba3b" providerId="ADAL" clId="{65F5387E-ACB0-4A40-AAEC-8D81D0BAFA4F}" dt="2024-06-14T13:47:37.274" v="444" actId="1076"/>
          <ac:spMkLst>
            <pc:docMk/>
            <pc:sldMk cId="1401662684" sldId="285"/>
            <ac:spMk id="3" creationId="{A263486C-784D-3760-C14E-D8CC08B37E41}"/>
          </ac:spMkLst>
        </pc:spChg>
        <pc:picChg chg="add mod">
          <ac:chgData name="Hoyle, Danny" userId="d64696d3-bb2f-4dc4-93cc-58f903c3ba3b" providerId="ADAL" clId="{65F5387E-ACB0-4A40-AAEC-8D81D0BAFA4F}" dt="2024-06-14T14:32:07.471" v="834" actId="1076"/>
          <ac:picMkLst>
            <pc:docMk/>
            <pc:sldMk cId="1401662684" sldId="285"/>
            <ac:picMk id="4" creationId="{92049415-F1C0-BFE6-BAE3-C659CAD8A40C}"/>
          </ac:picMkLst>
        </pc:picChg>
      </pc:sldChg>
      <pc:sldChg chg="addSp delSp modSp new mod setBg">
        <pc:chgData name="Hoyle, Danny" userId="d64696d3-bb2f-4dc4-93cc-58f903c3ba3b" providerId="ADAL" clId="{65F5387E-ACB0-4A40-AAEC-8D81D0BAFA4F}" dt="2024-06-18T13:11:59.240" v="1100" actId="1076"/>
        <pc:sldMkLst>
          <pc:docMk/>
          <pc:sldMk cId="1026186182" sldId="286"/>
        </pc:sldMkLst>
        <pc:spChg chg="mod">
          <ac:chgData name="Hoyle, Danny" userId="d64696d3-bb2f-4dc4-93cc-58f903c3ba3b" providerId="ADAL" clId="{65F5387E-ACB0-4A40-AAEC-8D81D0BAFA4F}" dt="2024-06-18T13:11:59.240" v="1100" actId="1076"/>
          <ac:spMkLst>
            <pc:docMk/>
            <pc:sldMk cId="1026186182" sldId="286"/>
            <ac:spMk id="2" creationId="{46DF8DAE-1B48-072B-A4E0-C263851237A9}"/>
          </ac:spMkLst>
        </pc:spChg>
        <pc:spChg chg="del mod">
          <ac:chgData name="Hoyle, Danny" userId="d64696d3-bb2f-4dc4-93cc-58f903c3ba3b" providerId="ADAL" clId="{65F5387E-ACB0-4A40-AAEC-8D81D0BAFA4F}" dt="2024-06-14T14:30:25.241" v="812" actId="478"/>
          <ac:spMkLst>
            <pc:docMk/>
            <pc:sldMk cId="1026186182" sldId="286"/>
            <ac:spMk id="3" creationId="{E96C655A-14D0-6D9B-81AB-C42143833E8F}"/>
          </ac:spMkLst>
        </pc:spChg>
        <pc:spChg chg="add">
          <ac:chgData name="Hoyle, Danny" userId="d64696d3-bb2f-4dc4-93cc-58f903c3ba3b" providerId="ADAL" clId="{65F5387E-ACB0-4A40-AAEC-8D81D0BAFA4F}" dt="2024-06-14T14:29:37.750" v="796" actId="26606"/>
          <ac:spMkLst>
            <pc:docMk/>
            <pc:sldMk cId="1026186182" sldId="286"/>
            <ac:spMk id="6" creationId="{CEF6118E-44FB-4509-B4D9-129052E4C6EE}"/>
          </ac:spMkLst>
        </pc:spChg>
        <pc:spChg chg="add del">
          <ac:chgData name="Hoyle, Danny" userId="d64696d3-bb2f-4dc4-93cc-58f903c3ba3b" providerId="ADAL" clId="{65F5387E-ACB0-4A40-AAEC-8D81D0BAFA4F}" dt="2024-06-14T14:29:30.556" v="795" actId="26606"/>
          <ac:spMkLst>
            <pc:docMk/>
            <pc:sldMk cId="1026186182" sldId="286"/>
            <ac:spMk id="9" creationId="{CEF6118E-44FB-4509-B4D9-129052E4C6EE}"/>
          </ac:spMkLst>
        </pc:spChg>
        <pc:picChg chg="add mod">
          <ac:chgData name="Hoyle, Danny" userId="d64696d3-bb2f-4dc4-93cc-58f903c3ba3b" providerId="ADAL" clId="{65F5387E-ACB0-4A40-AAEC-8D81D0BAFA4F}" dt="2024-06-14T14:30:02.142" v="803" actId="1076"/>
          <ac:picMkLst>
            <pc:docMk/>
            <pc:sldMk cId="1026186182" sldId="286"/>
            <ac:picMk id="4" creationId="{A7CE825B-7D4A-6FF8-DDD8-D0FA68D4C847}"/>
          </ac:picMkLst>
        </pc:picChg>
      </pc:sldChg>
      <pc:sldChg chg="addSp delSp modSp new mod">
        <pc:chgData name="Hoyle, Danny" userId="d64696d3-bb2f-4dc4-93cc-58f903c3ba3b" providerId="ADAL" clId="{65F5387E-ACB0-4A40-AAEC-8D81D0BAFA4F}" dt="2024-06-14T14:28:13.782" v="789" actId="1076"/>
        <pc:sldMkLst>
          <pc:docMk/>
          <pc:sldMk cId="2250630188" sldId="287"/>
        </pc:sldMkLst>
        <pc:spChg chg="del">
          <ac:chgData name="Hoyle, Danny" userId="d64696d3-bb2f-4dc4-93cc-58f903c3ba3b" providerId="ADAL" clId="{65F5387E-ACB0-4A40-AAEC-8D81D0BAFA4F}" dt="2024-06-14T13:44:38.574" v="409" actId="478"/>
          <ac:spMkLst>
            <pc:docMk/>
            <pc:sldMk cId="2250630188" sldId="287"/>
            <ac:spMk id="2" creationId="{28E4B3DB-4CEF-69D7-BB97-647050D1AA17}"/>
          </ac:spMkLst>
        </pc:spChg>
        <pc:spChg chg="mod">
          <ac:chgData name="Hoyle, Danny" userId="d64696d3-bb2f-4dc4-93cc-58f903c3ba3b" providerId="ADAL" clId="{65F5387E-ACB0-4A40-AAEC-8D81D0BAFA4F}" dt="2024-06-14T14:28:13.782" v="789" actId="1076"/>
          <ac:spMkLst>
            <pc:docMk/>
            <pc:sldMk cId="2250630188" sldId="287"/>
            <ac:spMk id="3" creationId="{E45A9238-621D-2730-A41C-A29751B51CE4}"/>
          </ac:spMkLst>
        </pc:spChg>
        <pc:picChg chg="add mod">
          <ac:chgData name="Hoyle, Danny" userId="d64696d3-bb2f-4dc4-93cc-58f903c3ba3b" providerId="ADAL" clId="{65F5387E-ACB0-4A40-AAEC-8D81D0BAFA4F}" dt="2024-06-14T14:28:07.822" v="788" actId="14100"/>
          <ac:picMkLst>
            <pc:docMk/>
            <pc:sldMk cId="2250630188" sldId="287"/>
            <ac:picMk id="4" creationId="{E1ECF7F4-39E8-5165-BEDD-517C86B6C8DB}"/>
          </ac:picMkLst>
        </pc:picChg>
      </pc:sldChg>
      <pc:sldChg chg="addSp delSp modSp new mod">
        <pc:chgData name="Hoyle, Danny" userId="d64696d3-bb2f-4dc4-93cc-58f903c3ba3b" providerId="ADAL" clId="{65F5387E-ACB0-4A40-AAEC-8D81D0BAFA4F}" dt="2024-06-14T14:33:48.660" v="860" actId="20577"/>
        <pc:sldMkLst>
          <pc:docMk/>
          <pc:sldMk cId="2269982557" sldId="288"/>
        </pc:sldMkLst>
        <pc:spChg chg="del">
          <ac:chgData name="Hoyle, Danny" userId="d64696d3-bb2f-4dc4-93cc-58f903c3ba3b" providerId="ADAL" clId="{65F5387E-ACB0-4A40-AAEC-8D81D0BAFA4F}" dt="2024-06-14T13:51:48.250" v="474" actId="478"/>
          <ac:spMkLst>
            <pc:docMk/>
            <pc:sldMk cId="2269982557" sldId="288"/>
            <ac:spMk id="2" creationId="{0DA725E9-1AF6-2C74-0F53-3D00BAC739CF}"/>
          </ac:spMkLst>
        </pc:spChg>
        <pc:spChg chg="mod">
          <ac:chgData name="Hoyle, Danny" userId="d64696d3-bb2f-4dc4-93cc-58f903c3ba3b" providerId="ADAL" clId="{65F5387E-ACB0-4A40-AAEC-8D81D0BAFA4F}" dt="2024-06-14T14:33:48.660" v="860" actId="20577"/>
          <ac:spMkLst>
            <pc:docMk/>
            <pc:sldMk cId="2269982557" sldId="288"/>
            <ac:spMk id="3" creationId="{ED6D29E6-7AE2-9575-B042-C6114F39CE6C}"/>
          </ac:spMkLst>
        </pc:spChg>
        <pc:picChg chg="add mod">
          <ac:chgData name="Hoyle, Danny" userId="d64696d3-bb2f-4dc4-93cc-58f903c3ba3b" providerId="ADAL" clId="{65F5387E-ACB0-4A40-AAEC-8D81D0BAFA4F}" dt="2024-06-14T13:52:04.659" v="479" actId="14100"/>
          <ac:picMkLst>
            <pc:docMk/>
            <pc:sldMk cId="2269982557" sldId="288"/>
            <ac:picMk id="4" creationId="{38146DAB-8073-C76C-B168-514C659A1172}"/>
          </ac:picMkLst>
        </pc:picChg>
      </pc:sldChg>
      <pc:sldChg chg="addSp delSp modSp new mod">
        <pc:chgData name="Hoyle, Danny" userId="d64696d3-bb2f-4dc4-93cc-58f903c3ba3b" providerId="ADAL" clId="{65F5387E-ACB0-4A40-AAEC-8D81D0BAFA4F}" dt="2024-06-18T13:13:39.796" v="1108" actId="1076"/>
        <pc:sldMkLst>
          <pc:docMk/>
          <pc:sldMk cId="4263281394" sldId="289"/>
        </pc:sldMkLst>
        <pc:spChg chg="del">
          <ac:chgData name="Hoyle, Danny" userId="d64696d3-bb2f-4dc4-93cc-58f903c3ba3b" providerId="ADAL" clId="{65F5387E-ACB0-4A40-AAEC-8D81D0BAFA4F}" dt="2024-06-14T13:50:32.291" v="467" actId="478"/>
          <ac:spMkLst>
            <pc:docMk/>
            <pc:sldMk cId="4263281394" sldId="289"/>
            <ac:spMk id="2" creationId="{012C59B0-726A-A549-AB37-598BCF5945A5}"/>
          </ac:spMkLst>
        </pc:spChg>
        <pc:spChg chg="mod">
          <ac:chgData name="Hoyle, Danny" userId="d64696d3-bb2f-4dc4-93cc-58f903c3ba3b" providerId="ADAL" clId="{65F5387E-ACB0-4A40-AAEC-8D81D0BAFA4F}" dt="2024-06-18T13:13:39.796" v="1108" actId="1076"/>
          <ac:spMkLst>
            <pc:docMk/>
            <pc:sldMk cId="4263281394" sldId="289"/>
            <ac:spMk id="3" creationId="{8805EB9B-9D2F-E944-9EDA-6C4DD7C91D0C}"/>
          </ac:spMkLst>
        </pc:spChg>
        <pc:picChg chg="add mod">
          <ac:chgData name="Hoyle, Danny" userId="d64696d3-bb2f-4dc4-93cc-58f903c3ba3b" providerId="ADAL" clId="{65F5387E-ACB0-4A40-AAEC-8D81D0BAFA4F}" dt="2024-06-18T13:13:07.854" v="1103" actId="14100"/>
          <ac:picMkLst>
            <pc:docMk/>
            <pc:sldMk cId="4263281394" sldId="289"/>
            <ac:picMk id="4" creationId="{0E8BC620-2D7E-06CA-11A0-A2A06B128F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EBCDC-B727-4D5C-A455-40C9042CA952}" type="datetimeFigureOut">
              <a:rPr lang="en-GB" smtClean="0"/>
              <a:t>18/06/2024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C8EE8A-7548-447E-88C8-7F5C6CE42594}" type="slidenum">
              <a:rPr lang="en-GB" smtClean="0"/>
              <a:t>‹#›</a:t>
            </a:fld>
            <a:endParaRPr lang="en-GB"/>
          </a:p>
        </p:txBody>
      </p:sp>
    </p:spTree>
    <p:extLst>
      <p:ext uri="{BB962C8B-B14F-4D97-AF65-F5344CB8AC3E}">
        <p14:creationId xmlns:p14="http://schemas.microsoft.com/office/powerpoint/2010/main" val="4231482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C8EE8A-7548-447E-88C8-7F5C6CE42594}" type="slidenum">
              <a:rPr lang="en-GB" smtClean="0"/>
              <a:t>9</a:t>
            </a:fld>
            <a:endParaRPr lang="en-GB"/>
          </a:p>
        </p:txBody>
      </p:sp>
    </p:spTree>
    <p:extLst>
      <p:ext uri="{BB962C8B-B14F-4D97-AF65-F5344CB8AC3E}">
        <p14:creationId xmlns:p14="http://schemas.microsoft.com/office/powerpoint/2010/main" val="3816130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C8EE8A-7548-447E-88C8-7F5C6CE42594}" type="slidenum">
              <a:rPr lang="en-GB" smtClean="0"/>
              <a:t>14</a:t>
            </a:fld>
            <a:endParaRPr lang="en-GB"/>
          </a:p>
        </p:txBody>
      </p:sp>
    </p:spTree>
    <p:extLst>
      <p:ext uri="{BB962C8B-B14F-4D97-AF65-F5344CB8AC3E}">
        <p14:creationId xmlns:p14="http://schemas.microsoft.com/office/powerpoint/2010/main" val="2914115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chart&#10;&#10;Description automatically generated">
            <a:extLst>
              <a:ext uri="{FF2B5EF4-FFF2-40B4-BE49-F238E27FC236}">
                <a16:creationId xmlns:a16="http://schemas.microsoft.com/office/drawing/2014/main" id="{B753F5F7-D778-6843-831A-ED5C9217C83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D695B1-00CC-6640-AB8F-A7E4E7A985AC}"/>
              </a:ext>
            </a:extLst>
          </p:cNvPr>
          <p:cNvSpPr>
            <a:spLocks noGrp="1"/>
          </p:cNvSpPr>
          <p:nvPr>
            <p:ph type="ctrTitle"/>
          </p:nvPr>
        </p:nvSpPr>
        <p:spPr>
          <a:xfrm>
            <a:off x="1524000" y="1418696"/>
            <a:ext cx="5926667" cy="2281237"/>
          </a:xfrm>
        </p:spPr>
        <p:txBody>
          <a:bodyPr anchor="b"/>
          <a:lstStyle>
            <a:lvl1pPr algn="l">
              <a:defRPr sz="6000">
                <a:latin typeface="+mn-lt"/>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042A01D-2CA2-6749-ABCB-BF3761AFE5D9}"/>
              </a:ext>
            </a:extLst>
          </p:cNvPr>
          <p:cNvSpPr>
            <a:spLocks noGrp="1"/>
          </p:cNvSpPr>
          <p:nvPr>
            <p:ph type="subTitle" idx="1"/>
          </p:nvPr>
        </p:nvSpPr>
        <p:spPr>
          <a:xfrm>
            <a:off x="1524000" y="4114800"/>
            <a:ext cx="5926667" cy="71966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69184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A84593F3-AE23-7F47-8739-2D8D69A373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A676F9-F57A-A349-A742-74A85D9A77BF}"/>
              </a:ext>
            </a:extLst>
          </p:cNvPr>
          <p:cNvSpPr>
            <a:spLocks noGrp="1"/>
          </p:cNvSpPr>
          <p:nvPr>
            <p:ph type="title"/>
          </p:nvPr>
        </p:nvSpPr>
        <p:spPr/>
        <p:txBody>
          <a:bodyPr/>
          <a:lstStyle>
            <a:lvl1pPr>
              <a:defRPr>
                <a:latin typeface="+mn-lt"/>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151BA71-9911-4547-A981-667AD7529587}"/>
              </a:ext>
            </a:extLst>
          </p:cNvPr>
          <p:cNvSpPr>
            <a:spLocks noGrp="1"/>
          </p:cNvSpPr>
          <p:nvPr>
            <p:ph idx="1"/>
          </p:nvPr>
        </p:nvSpPr>
        <p:spPr>
          <a:xfrm>
            <a:off x="838200" y="1825625"/>
            <a:ext cx="10515600" cy="39401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44296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431894-2BBB-864B-BB1D-D7F9A0C233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8261731-432F-8743-A453-F69FB236F2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698FB6-6922-A34C-A1CC-4D741A8EC0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51DFA-7B3A-8049-BB09-57C98F640145}" type="datetimeFigureOut">
              <a:rPr lang="en-US" smtClean="0"/>
              <a:t>6/18/2024</a:t>
            </a:fld>
            <a:endParaRPr lang="en-US"/>
          </a:p>
        </p:txBody>
      </p:sp>
      <p:sp>
        <p:nvSpPr>
          <p:cNvPr id="5" name="Footer Placeholder 4">
            <a:extLst>
              <a:ext uri="{FF2B5EF4-FFF2-40B4-BE49-F238E27FC236}">
                <a16:creationId xmlns:a16="http://schemas.microsoft.com/office/drawing/2014/main" id="{08D5B2C7-7E38-1340-9B9C-E0C530844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8640B7-887B-4749-8861-626CD2810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C5140-C4D8-AB42-98BB-1331D72A7245}" type="slidenum">
              <a:rPr lang="en-US" smtClean="0"/>
              <a:t>‹#›</a:t>
            </a:fld>
            <a:endParaRPr lang="en-US"/>
          </a:p>
        </p:txBody>
      </p:sp>
    </p:spTree>
    <p:extLst>
      <p:ext uri="{BB962C8B-B14F-4D97-AF65-F5344CB8AC3E}">
        <p14:creationId xmlns:p14="http://schemas.microsoft.com/office/powerpoint/2010/main" val="3519836913"/>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5">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3D9A92-4958-8C4D-8032-41E0D1EC65BA}"/>
              </a:ext>
            </a:extLst>
          </p:cNvPr>
          <p:cNvSpPr>
            <a:spLocks noGrp="1"/>
          </p:cNvSpPr>
          <p:nvPr>
            <p:ph type="ctrTitle"/>
          </p:nvPr>
        </p:nvSpPr>
        <p:spPr>
          <a:xfrm>
            <a:off x="6521573" y="728664"/>
            <a:ext cx="5375901" cy="2700336"/>
          </a:xfrm>
          <a:noFill/>
        </p:spPr>
        <p:txBody>
          <a:bodyPr>
            <a:normAutofit/>
          </a:bodyPr>
          <a:lstStyle/>
          <a:p>
            <a:pPr marL="0" marR="0" lvl="0" indent="0" defTabSz="914400" rtl="0" eaLnBrk="1" fontAlgn="base" latinLnBrk="0" hangingPunct="1">
              <a:spcBef>
                <a:spcPct val="0"/>
              </a:spcBef>
              <a:spcAft>
                <a:spcPct val="0"/>
              </a:spcAft>
              <a:tabLst/>
              <a:defRPr/>
            </a:pPr>
            <a:r>
              <a:rPr kumimoji="0" lang="en-GB" altLang="en-US" sz="540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Let’s Be Safe</a:t>
            </a:r>
            <a:br>
              <a:rPr kumimoji="0" lang="en-GB" altLang="en-US" sz="540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br>
            <a:r>
              <a:rPr kumimoji="0" lang="pt-BR" altLang="en-US" sz="540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Out and About</a:t>
            </a:r>
            <a:br>
              <a:rPr kumimoji="0" lang="en-GB" altLang="en-US" sz="5400" b="1"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br>
            <a:endParaRPr lang="en-US" sz="5400" dirty="0"/>
          </a:p>
        </p:txBody>
      </p:sp>
      <p:sp>
        <p:nvSpPr>
          <p:cNvPr id="3" name="Subtitle 2">
            <a:extLst>
              <a:ext uri="{FF2B5EF4-FFF2-40B4-BE49-F238E27FC236}">
                <a16:creationId xmlns:a16="http://schemas.microsoft.com/office/drawing/2014/main" id="{548CF9A3-84DD-174D-99B0-20F3780B65BD}"/>
              </a:ext>
            </a:extLst>
          </p:cNvPr>
          <p:cNvSpPr>
            <a:spLocks noGrp="1"/>
          </p:cNvSpPr>
          <p:nvPr>
            <p:ph type="subTitle" idx="1"/>
          </p:nvPr>
        </p:nvSpPr>
        <p:spPr>
          <a:xfrm>
            <a:off x="6367461" y="3650805"/>
            <a:ext cx="4984813" cy="1229420"/>
          </a:xfrm>
          <a:noFill/>
        </p:spPr>
        <p:txBody>
          <a:bodyPr>
            <a:normAutofit/>
          </a:bodyPr>
          <a:lstStyle/>
          <a:p>
            <a:pPr marL="0" marR="0" lvl="0" indent="0" algn="ctr" defTabSz="914400" rtl="0" eaLnBrk="1" fontAlgn="base" latinLnBrk="0" hangingPunct="1">
              <a:spcBef>
                <a:spcPct val="0"/>
              </a:spcBef>
              <a:spcAft>
                <a:spcPct val="0"/>
              </a:spcAft>
              <a:buClrTx/>
              <a:buSzTx/>
              <a:buFontTx/>
              <a:buNone/>
              <a:tabLst/>
              <a:defRPr/>
            </a:pPr>
            <a:r>
              <a:rPr kumimoji="0" lang="en-GB" altLang="en-US"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A Road Safety &amp; Play Safe Book from </a:t>
            </a:r>
          </a:p>
          <a:p>
            <a:pPr marL="0" marR="0" lvl="0" indent="0" algn="ctr" defTabSz="914400" rtl="0" eaLnBrk="1" fontAlgn="base" latinLnBrk="0" hangingPunct="1">
              <a:spcBef>
                <a:spcPct val="0"/>
              </a:spcBef>
              <a:spcAft>
                <a:spcPct val="0"/>
              </a:spcAft>
              <a:buClrTx/>
              <a:buSzTx/>
              <a:buFontTx/>
              <a:buNone/>
              <a:tabLst/>
              <a:defRPr/>
            </a:pPr>
            <a:r>
              <a:rPr kumimoji="0" lang="en-GB" altLang="en-US"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rPr>
              <a:t>Lancashire County Council</a:t>
            </a:r>
          </a:p>
          <a:p>
            <a:endParaRPr lang="en-US" dirty="0"/>
          </a:p>
        </p:txBody>
      </p:sp>
      <p:pic>
        <p:nvPicPr>
          <p:cNvPr id="4" name="Picture 3" descr="A cartoon of kids and a dog&#10;&#10;Description automatically generated">
            <a:extLst>
              <a:ext uri="{FF2B5EF4-FFF2-40B4-BE49-F238E27FC236}">
                <a16:creationId xmlns:a16="http://schemas.microsoft.com/office/drawing/2014/main" id="{2FA0B9A9-2013-A300-4C40-12C8D9F52E02}"/>
              </a:ext>
            </a:extLst>
          </p:cNvPr>
          <p:cNvPicPr>
            <a:picLocks noChangeAspect="1"/>
          </p:cNvPicPr>
          <p:nvPr/>
        </p:nvPicPr>
        <p:blipFill rotWithShape="1">
          <a:blip r:embed="rId2"/>
          <a:srcRect t="4362" r="1" b="1"/>
          <a:stretch/>
        </p:blipFill>
        <p:spPr>
          <a:xfrm>
            <a:off x="1" y="10"/>
            <a:ext cx="6005512" cy="6857990"/>
          </a:xfrm>
          <a:prstGeom prst="rect">
            <a:avLst/>
          </a:prstGeom>
        </p:spPr>
      </p:pic>
      <p:pic>
        <p:nvPicPr>
          <p:cNvPr id="5" name="Picture 4">
            <a:extLst>
              <a:ext uri="{FF2B5EF4-FFF2-40B4-BE49-F238E27FC236}">
                <a16:creationId xmlns:a16="http://schemas.microsoft.com/office/drawing/2014/main" id="{BE919DB2-1F59-125B-3830-AEF84A2EC2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162" y="5880298"/>
            <a:ext cx="1483842" cy="704040"/>
          </a:xfrm>
          <a:prstGeom prst="rect">
            <a:avLst/>
          </a:prstGeom>
          <a:noFill/>
        </p:spPr>
      </p:pic>
    </p:spTree>
    <p:extLst>
      <p:ext uri="{BB962C8B-B14F-4D97-AF65-F5344CB8AC3E}">
        <p14:creationId xmlns:p14="http://schemas.microsoft.com/office/powerpoint/2010/main" val="39237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A8E2A3-17DF-3A0A-628D-4C64645DEB8D}"/>
              </a:ext>
            </a:extLst>
          </p:cNvPr>
          <p:cNvSpPr>
            <a:spLocks noGrp="1"/>
          </p:cNvSpPr>
          <p:nvPr>
            <p:ph idx="1"/>
          </p:nvPr>
        </p:nvSpPr>
        <p:spPr>
          <a:xfrm>
            <a:off x="601894" y="2041989"/>
            <a:ext cx="6477000" cy="2774021"/>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Darren had been learning about crossing the road at school. This is what he had been told. Always hold hands with Dad or Mum or a grown-up you know. Walk on the inside of 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pavement and keep away from the kerb. You must not play near the road.</a:t>
            </a:r>
          </a:p>
        </p:txBody>
      </p:sp>
      <p:pic>
        <p:nvPicPr>
          <p:cNvPr id="4" name="Picture 4">
            <a:extLst>
              <a:ext uri="{FF2B5EF4-FFF2-40B4-BE49-F238E27FC236}">
                <a16:creationId xmlns:a16="http://schemas.microsoft.com/office/drawing/2014/main" id="{A383EFD7-B7A6-E01D-F8BA-8320D48BF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6701" y="0"/>
            <a:ext cx="5195299" cy="588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611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3D1A-9861-4CAC-427A-A3C592E65857}"/>
              </a:ext>
            </a:extLst>
          </p:cNvPr>
          <p:cNvSpPr>
            <a:spLocks noGrp="1"/>
          </p:cNvSpPr>
          <p:nvPr>
            <p:ph type="title"/>
          </p:nvPr>
        </p:nvSpPr>
        <p:spPr>
          <a:xfrm>
            <a:off x="1065505" y="649686"/>
            <a:ext cx="5357117" cy="1325563"/>
          </a:xfrm>
        </p:spPr>
        <p:txBody>
          <a:bodyPr/>
          <a:lstStyle/>
          <a:p>
            <a:r>
              <a:rPr kumimoji="0" lang="en-GB" sz="2400" b="0" i="0" u="none" strike="noStrike" kern="1200" cap="none" spc="0" normalizeH="0" baseline="0" noProof="0" dirty="0">
                <a:ln>
                  <a:noFill/>
                </a:ln>
                <a:solidFill>
                  <a:srgbClr val="000000"/>
                </a:solidFill>
                <a:effectLst/>
                <a:uLnTx/>
                <a:uFillTx/>
                <a:latin typeface="Arial"/>
                <a:ea typeface="ＭＳ Ｐゴシック"/>
              </a:rPr>
              <a:t>You must not run near the road and always look for a safe place to cross</a:t>
            </a:r>
            <a:endParaRPr lang="en-GB" dirty="0"/>
          </a:p>
        </p:txBody>
      </p:sp>
      <p:sp>
        <p:nvSpPr>
          <p:cNvPr id="5" name="TextBox 4">
            <a:extLst>
              <a:ext uri="{FF2B5EF4-FFF2-40B4-BE49-F238E27FC236}">
                <a16:creationId xmlns:a16="http://schemas.microsoft.com/office/drawing/2014/main" id="{540B4896-7FB6-7873-6F70-28F4828DD285}"/>
              </a:ext>
            </a:extLst>
          </p:cNvPr>
          <p:cNvSpPr txBox="1"/>
          <p:nvPr/>
        </p:nvSpPr>
        <p:spPr>
          <a:xfrm>
            <a:off x="6096000" y="4138731"/>
            <a:ext cx="6097712"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A safe place to cross is 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strike="noStrike" kern="1200" cap="none" spc="0" normalizeH="0" baseline="0" noProof="0" dirty="0">
                <a:ln>
                  <a:noFill/>
                </a:ln>
                <a:solidFill>
                  <a:srgbClr val="000000"/>
                </a:solidFill>
                <a:effectLst/>
                <a:uLnTx/>
                <a:uFillTx/>
                <a:latin typeface="Arial"/>
                <a:ea typeface="ＭＳ Ｐゴシック"/>
              </a:rPr>
              <a:t>zebra crossing. </a:t>
            </a:r>
            <a:r>
              <a:rPr kumimoji="0" lang="en-GB" sz="2400" b="0" i="0" u="none" strike="noStrike" kern="1200" cap="none" spc="0" normalizeH="0" baseline="0" noProof="0" dirty="0">
                <a:ln>
                  <a:noFill/>
                </a:ln>
                <a:solidFill>
                  <a:srgbClr val="000000"/>
                </a:solidFill>
                <a:effectLst/>
                <a:uLnTx/>
                <a:uFillTx/>
                <a:latin typeface="Arial"/>
                <a:ea typeface="ＭＳ Ｐゴシック"/>
              </a:rPr>
              <a:t>Another safe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place is a pelican crossing.</a:t>
            </a:r>
          </a:p>
        </p:txBody>
      </p:sp>
      <p:pic>
        <p:nvPicPr>
          <p:cNvPr id="6" name="Picture 6">
            <a:extLst>
              <a:ext uri="{FF2B5EF4-FFF2-40B4-BE49-F238E27FC236}">
                <a16:creationId xmlns:a16="http://schemas.microsoft.com/office/drawing/2014/main" id="{B7F896CC-A88A-75D1-9EAF-CBA6F4C69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624" y="199291"/>
            <a:ext cx="4759842" cy="322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08F5FC80-5528-3440-D913-864B3BAF8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505" y="2305686"/>
            <a:ext cx="3673475"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96B1CCC-1E85-01A1-53D3-FBF792944957}"/>
              </a:ext>
            </a:extLst>
          </p:cNvPr>
          <p:cNvSpPr/>
          <p:nvPr/>
        </p:nvSpPr>
        <p:spPr>
          <a:xfrm>
            <a:off x="7335748" y="0"/>
            <a:ext cx="4856252" cy="1992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9" name="Rectangle 8">
            <a:extLst>
              <a:ext uri="{FF2B5EF4-FFF2-40B4-BE49-F238E27FC236}">
                <a16:creationId xmlns:a16="http://schemas.microsoft.com/office/drawing/2014/main" id="{206F2D5F-7104-3188-0919-627E300606B1}"/>
              </a:ext>
            </a:extLst>
          </p:cNvPr>
          <p:cNvSpPr/>
          <p:nvPr/>
        </p:nvSpPr>
        <p:spPr>
          <a:xfrm>
            <a:off x="11733466" y="158558"/>
            <a:ext cx="458534" cy="120032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81400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1B6BB-0310-CE35-1F39-38BF8E493BA9}"/>
              </a:ext>
            </a:extLst>
          </p:cNvPr>
          <p:cNvSpPr>
            <a:spLocks noGrp="1"/>
          </p:cNvSpPr>
          <p:nvPr>
            <p:ph idx="1"/>
          </p:nvPr>
        </p:nvSpPr>
        <p:spPr>
          <a:xfrm>
            <a:off x="838200" y="1596915"/>
            <a:ext cx="5257800" cy="3406599"/>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There was a pelican crossing on the busy road which Darren, Jenny and Dad had to cross to get to the park.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When they got to the pelican crossing the red man was showing on the traffic light. Darren remembered what he had been told about how to use a pelican crossing.</a:t>
            </a:r>
          </a:p>
          <a:p>
            <a:endParaRPr lang="en-GB" dirty="0"/>
          </a:p>
        </p:txBody>
      </p:sp>
      <p:pic>
        <p:nvPicPr>
          <p:cNvPr id="4" name="Picture 3">
            <a:extLst>
              <a:ext uri="{FF2B5EF4-FFF2-40B4-BE49-F238E27FC236}">
                <a16:creationId xmlns:a16="http://schemas.microsoft.com/office/drawing/2014/main" id="{2A8DE815-7027-7D81-CEB8-7620BAF22234}"/>
              </a:ext>
            </a:extLst>
          </p:cNvPr>
          <p:cNvPicPr>
            <a:picLocks noChangeAspect="1"/>
          </p:cNvPicPr>
          <p:nvPr/>
        </p:nvPicPr>
        <p:blipFill>
          <a:blip r:embed="rId2"/>
          <a:stretch>
            <a:fillRect/>
          </a:stretch>
        </p:blipFill>
        <p:spPr>
          <a:xfrm>
            <a:off x="7166345" y="0"/>
            <a:ext cx="5025656" cy="5973116"/>
          </a:xfrm>
          <a:prstGeom prst="rect">
            <a:avLst/>
          </a:prstGeom>
        </p:spPr>
      </p:pic>
    </p:spTree>
    <p:extLst>
      <p:ext uri="{BB962C8B-B14F-4D97-AF65-F5344CB8AC3E}">
        <p14:creationId xmlns:p14="http://schemas.microsoft.com/office/powerpoint/2010/main" val="1910723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C1907-753B-7DAE-FFAE-048B5923D286}"/>
              </a:ext>
            </a:extLst>
          </p:cNvPr>
          <p:cNvSpPr>
            <a:spLocks noGrp="1"/>
          </p:cNvSpPr>
          <p:nvPr>
            <p:ph type="title"/>
          </p:nvPr>
        </p:nvSpPr>
        <p:spPr>
          <a:xfrm>
            <a:off x="302820" y="751680"/>
            <a:ext cx="11796712" cy="1325563"/>
          </a:xfrm>
        </p:spPr>
        <p:txBody>
          <a:bodyPr>
            <a:normAutofit fontScale="90000"/>
          </a:bodyPr>
          <a:lstStyle/>
          <a:p>
            <a:pPr marL="0" marR="0" lvl="0" indent="0" defTabSz="914400" rtl="0" eaLnBrk="1" fontAlgn="base" latinLnBrk="0" hangingPunct="1">
              <a:lnSpc>
                <a:spcPct val="100000"/>
              </a:lnSpc>
              <a:spcBef>
                <a:spcPct val="0"/>
              </a:spcBef>
              <a:spcAft>
                <a:spcPct val="0"/>
              </a:spcAft>
              <a:tabLst/>
              <a:defRPr/>
            </a:pPr>
            <a:r>
              <a:rPr kumimoji="0" lang="en-GB" sz="2700" b="0" i="0" u="none" strike="noStrike" kern="1200" cap="none" spc="0" normalizeH="0" baseline="0" noProof="0" dirty="0">
                <a:ln>
                  <a:noFill/>
                </a:ln>
                <a:solidFill>
                  <a:srgbClr val="000000"/>
                </a:solidFill>
                <a:effectLst/>
                <a:uLnTx/>
                <a:uFillTx/>
                <a:latin typeface="Arial"/>
                <a:ea typeface="ＭＳ Ｐゴシック"/>
              </a:rPr>
              <a:t>“We must not cross now,” said Darren, “it’s dangerous. If</a:t>
            </a:r>
            <a:br>
              <a:rPr kumimoji="0" lang="en-GB" sz="2700" b="0" i="0" u="none" strike="noStrike" kern="1200" cap="none" spc="0" normalizeH="0" baseline="0" noProof="0" dirty="0">
                <a:ln>
                  <a:noFill/>
                </a:ln>
                <a:solidFill>
                  <a:srgbClr val="000000"/>
                </a:solidFill>
                <a:effectLst/>
                <a:uLnTx/>
                <a:uFillTx/>
                <a:latin typeface="Arial"/>
                <a:ea typeface="ＭＳ Ｐゴシック"/>
              </a:rPr>
            </a:br>
            <a:r>
              <a:rPr kumimoji="0" lang="en-GB" sz="2700" b="0" i="0" u="none" strike="noStrike" kern="1200" cap="none" spc="0" normalizeH="0" baseline="0" noProof="0" dirty="0">
                <a:ln>
                  <a:noFill/>
                </a:ln>
                <a:solidFill>
                  <a:srgbClr val="000000"/>
                </a:solidFill>
                <a:effectLst/>
                <a:uLnTx/>
                <a:uFillTx/>
                <a:latin typeface="Arial"/>
                <a:ea typeface="ＭＳ Ｐゴシック"/>
              </a:rPr>
              <a:t>we try to cross when the red man is showing we could get</a:t>
            </a:r>
            <a:br>
              <a:rPr kumimoji="0" lang="en-GB" sz="2700" b="0" i="0" u="none" strike="noStrike" kern="1200" cap="none" spc="0" normalizeH="0" baseline="0" noProof="0" dirty="0">
                <a:ln>
                  <a:noFill/>
                </a:ln>
                <a:solidFill>
                  <a:srgbClr val="000000"/>
                </a:solidFill>
                <a:effectLst/>
                <a:uLnTx/>
                <a:uFillTx/>
                <a:latin typeface="Arial"/>
                <a:ea typeface="ＭＳ Ｐゴシック"/>
              </a:rPr>
            </a:br>
            <a:r>
              <a:rPr kumimoji="0" lang="en-GB" sz="2700" b="0" i="0" u="none" strike="noStrike" kern="1200" cap="none" spc="0" normalizeH="0" baseline="0" noProof="0" dirty="0">
                <a:ln>
                  <a:noFill/>
                </a:ln>
                <a:solidFill>
                  <a:srgbClr val="000000"/>
                </a:solidFill>
                <a:effectLst/>
                <a:uLnTx/>
                <a:uFillTx/>
                <a:latin typeface="Arial"/>
                <a:ea typeface="ＭＳ Ｐゴシック"/>
              </a:rPr>
              <a:t>knocked over. We have to press the button on the box and</a:t>
            </a:r>
            <a:br>
              <a:rPr kumimoji="0" lang="en-GB" sz="2700" b="0" i="0" u="none" strike="noStrike" kern="1200" cap="none" spc="0" normalizeH="0" baseline="0" noProof="0" dirty="0">
                <a:ln>
                  <a:noFill/>
                </a:ln>
                <a:solidFill>
                  <a:srgbClr val="000000"/>
                </a:solidFill>
                <a:effectLst/>
                <a:uLnTx/>
                <a:uFillTx/>
                <a:latin typeface="Arial"/>
                <a:ea typeface="ＭＳ Ｐゴシック"/>
              </a:rPr>
            </a:br>
            <a:r>
              <a:rPr kumimoji="0" lang="en-GB" sz="2700" b="0" i="0" u="none" strike="noStrike" kern="1200" cap="none" spc="0" normalizeH="0" baseline="0" noProof="0" dirty="0">
                <a:ln>
                  <a:noFill/>
                </a:ln>
                <a:solidFill>
                  <a:srgbClr val="000000"/>
                </a:solidFill>
                <a:effectLst/>
                <a:uLnTx/>
                <a:uFillTx/>
                <a:latin typeface="Arial"/>
                <a:ea typeface="ＭＳ Ｐゴシック"/>
              </a:rPr>
              <a:t>wait for the green man to show.”</a:t>
            </a:r>
            <a:br>
              <a:rPr kumimoji="0" lang="en-GB" sz="2400" b="0" i="0" u="none" strike="noStrike" kern="1200" cap="none" spc="0" normalizeH="0" baseline="0" noProof="0" dirty="0">
                <a:ln>
                  <a:noFill/>
                </a:ln>
                <a:solidFill>
                  <a:srgbClr val="000000"/>
                </a:solidFill>
                <a:effectLst/>
                <a:uLnTx/>
                <a:uFillTx/>
                <a:latin typeface="Arial"/>
                <a:ea typeface="ＭＳ Ｐゴシック"/>
              </a:rPr>
            </a:br>
            <a:endParaRPr lang="en-GB" dirty="0"/>
          </a:p>
        </p:txBody>
      </p:sp>
      <p:sp>
        <p:nvSpPr>
          <p:cNvPr id="3" name="Content Placeholder 2">
            <a:extLst>
              <a:ext uri="{FF2B5EF4-FFF2-40B4-BE49-F238E27FC236}">
                <a16:creationId xmlns:a16="http://schemas.microsoft.com/office/drawing/2014/main" id="{0802F0C8-EA88-A64D-A64A-1645E8CE09BA}"/>
              </a:ext>
            </a:extLst>
          </p:cNvPr>
          <p:cNvSpPr>
            <a:spLocks noGrp="1"/>
          </p:cNvSpPr>
          <p:nvPr>
            <p:ph idx="1"/>
          </p:nvPr>
        </p:nvSpPr>
        <p:spPr>
          <a:xfrm>
            <a:off x="6010381" y="2440292"/>
            <a:ext cx="5446160" cy="3116262"/>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Darren and Jenny started pushing each other trying to get to press the button on the pelican crossing. “Stop it,” said Dad,” you will push each other into the road. Darren, you press the button this time and Jenny can press it on the way back.”</a:t>
            </a:r>
          </a:p>
          <a:p>
            <a:endParaRPr lang="en-GB" dirty="0"/>
          </a:p>
        </p:txBody>
      </p:sp>
      <p:pic>
        <p:nvPicPr>
          <p:cNvPr id="4" name="Picture 5">
            <a:extLst>
              <a:ext uri="{FF2B5EF4-FFF2-40B4-BE49-F238E27FC236}">
                <a16:creationId xmlns:a16="http://schemas.microsoft.com/office/drawing/2014/main" id="{AFA84D9D-7BB7-D334-0F21-571DAE876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916112"/>
            <a:ext cx="5101386" cy="380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775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3F65B-52E3-3256-E2EB-6EE04AD49CDA}"/>
              </a:ext>
            </a:extLst>
          </p:cNvPr>
          <p:cNvSpPr>
            <a:spLocks noGrp="1"/>
          </p:cNvSpPr>
          <p:nvPr>
            <p:ph type="title"/>
          </p:nvPr>
        </p:nvSpPr>
        <p:spPr>
          <a:xfrm>
            <a:off x="441790" y="832992"/>
            <a:ext cx="7792092" cy="1325563"/>
          </a:xfrm>
        </p:spPr>
        <p:txBody>
          <a:bodyPr>
            <a:normAutofit fontScale="90000"/>
          </a:bodyPr>
          <a:lstStyle/>
          <a:p>
            <a:pPr marL="0" marR="0" lvl="0" indent="0" defTabSz="914400" rtl="0" eaLnBrk="1" fontAlgn="base" latinLnBrk="0" hangingPunct="1">
              <a:lnSpc>
                <a:spcPct val="100000"/>
              </a:lnSpc>
              <a:spcBef>
                <a:spcPct val="0"/>
              </a:spcBef>
              <a:spcAft>
                <a:spcPct val="0"/>
              </a:spcAft>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So, Darren pressed the button and they waited until they</a:t>
            </a:r>
            <a:br>
              <a:rPr kumimoji="0" lang="en-GB" sz="2400" b="0" i="0" u="none" strike="noStrike" kern="1200" cap="none" spc="0" normalizeH="0" baseline="0" noProof="0" dirty="0">
                <a:ln>
                  <a:noFill/>
                </a:ln>
                <a:solidFill>
                  <a:srgbClr val="000000"/>
                </a:solidFill>
                <a:effectLst/>
                <a:uLnTx/>
                <a:uFillTx/>
                <a:latin typeface="Arial"/>
                <a:ea typeface="ＭＳ Ｐゴシック"/>
              </a:rPr>
            </a:br>
            <a:r>
              <a:rPr kumimoji="0" lang="en-GB" sz="2400" b="0" i="0" u="none" strike="noStrike" kern="1200" cap="none" spc="0" normalizeH="0" baseline="0" noProof="0" dirty="0">
                <a:ln>
                  <a:noFill/>
                </a:ln>
                <a:solidFill>
                  <a:srgbClr val="000000"/>
                </a:solidFill>
                <a:effectLst/>
                <a:uLnTx/>
                <a:uFillTx/>
                <a:latin typeface="Arial"/>
                <a:ea typeface="ＭＳ Ｐゴシック"/>
              </a:rPr>
              <a:t>could see the green man. There was also a bleeping noise.</a:t>
            </a:r>
            <a:br>
              <a:rPr kumimoji="0" lang="en-GB" sz="2400" b="0" i="0" u="none" strike="noStrike" kern="1200" cap="none" spc="0" normalizeH="0" baseline="0" noProof="0" dirty="0">
                <a:ln>
                  <a:noFill/>
                </a:ln>
                <a:solidFill>
                  <a:srgbClr val="000000"/>
                </a:solidFill>
                <a:effectLst/>
                <a:uLnTx/>
                <a:uFillTx/>
                <a:latin typeface="Arial"/>
                <a:ea typeface="ＭＳ Ｐゴシック"/>
              </a:rPr>
            </a:br>
            <a:r>
              <a:rPr kumimoji="0" lang="en-GB" sz="2400" b="0" i="0" u="none" strike="noStrike" kern="1200" cap="none" spc="0" normalizeH="0" baseline="0" noProof="0" dirty="0">
                <a:ln>
                  <a:noFill/>
                </a:ln>
                <a:solidFill>
                  <a:srgbClr val="000000"/>
                </a:solidFill>
                <a:effectLst/>
                <a:uLnTx/>
                <a:uFillTx/>
                <a:latin typeface="Arial"/>
                <a:ea typeface="ＭＳ Ｐゴシック"/>
              </a:rPr>
              <a:t>“That’s to help blind people to know when it’s safe to cross</a:t>
            </a:r>
            <a:br>
              <a:rPr kumimoji="0" lang="en-GB" sz="2400" b="0" i="0" u="none" strike="noStrike" kern="1200" cap="none" spc="0" normalizeH="0" baseline="0" noProof="0" dirty="0">
                <a:ln>
                  <a:noFill/>
                </a:ln>
                <a:solidFill>
                  <a:srgbClr val="000000"/>
                </a:solidFill>
                <a:effectLst/>
                <a:uLnTx/>
                <a:uFillTx/>
                <a:latin typeface="Arial"/>
                <a:ea typeface="ＭＳ Ｐゴシック"/>
              </a:rPr>
            </a:br>
            <a:r>
              <a:rPr kumimoji="0" lang="en-GB" sz="2400" b="0" i="0" u="none" strike="noStrike" kern="1200" cap="none" spc="0" normalizeH="0" baseline="0" noProof="0" dirty="0">
                <a:ln>
                  <a:noFill/>
                </a:ln>
                <a:solidFill>
                  <a:srgbClr val="000000"/>
                </a:solidFill>
                <a:effectLst/>
                <a:uLnTx/>
                <a:uFillTx/>
                <a:latin typeface="Arial"/>
                <a:ea typeface="ＭＳ Ｐゴシック"/>
              </a:rPr>
              <a:t>the road,” explained Dad. “We must make sure that the</a:t>
            </a:r>
            <a:br>
              <a:rPr kumimoji="0" lang="en-GB" sz="2400" b="0" i="0" u="none" strike="noStrike" kern="1200" cap="none" spc="0" normalizeH="0" baseline="0" noProof="0" dirty="0">
                <a:ln>
                  <a:noFill/>
                </a:ln>
                <a:solidFill>
                  <a:srgbClr val="000000"/>
                </a:solidFill>
                <a:effectLst/>
                <a:uLnTx/>
                <a:uFillTx/>
                <a:latin typeface="Arial"/>
                <a:ea typeface="ＭＳ Ｐゴシック"/>
              </a:rPr>
            </a:br>
            <a:r>
              <a:rPr kumimoji="0" lang="en-GB" sz="2400" b="0" i="0" u="none" strike="noStrike" kern="1200" cap="none" spc="0" normalizeH="0" baseline="0" noProof="0" dirty="0">
                <a:ln>
                  <a:noFill/>
                </a:ln>
                <a:solidFill>
                  <a:srgbClr val="000000"/>
                </a:solidFill>
                <a:effectLst/>
                <a:uLnTx/>
                <a:uFillTx/>
                <a:latin typeface="Arial"/>
                <a:ea typeface="ＭＳ Ｐゴシック"/>
              </a:rPr>
              <a:t>cars have stopped before we set off across the road.”</a:t>
            </a:r>
            <a:br>
              <a:rPr kumimoji="0" lang="en-GB" sz="2400" b="0" i="0" u="none" strike="noStrike" kern="1200" cap="none" spc="0" normalizeH="0" baseline="0" noProof="0" dirty="0">
                <a:ln>
                  <a:noFill/>
                </a:ln>
                <a:solidFill>
                  <a:srgbClr val="000000"/>
                </a:solidFill>
                <a:effectLst/>
                <a:uLnTx/>
                <a:uFillTx/>
                <a:latin typeface="Arial"/>
                <a:ea typeface="ＭＳ Ｐゴシック"/>
              </a:rPr>
            </a:br>
            <a:endParaRPr lang="en-GB" dirty="0"/>
          </a:p>
        </p:txBody>
      </p:sp>
      <p:pic>
        <p:nvPicPr>
          <p:cNvPr id="4" name="Picture 4">
            <a:extLst>
              <a:ext uri="{FF2B5EF4-FFF2-40B4-BE49-F238E27FC236}">
                <a16:creationId xmlns:a16="http://schemas.microsoft.com/office/drawing/2014/main" id="{775088B8-6ACC-038B-F881-C767897EA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20"/>
          <a:stretch>
            <a:fillRect/>
          </a:stretch>
        </p:blipFill>
        <p:spPr bwMode="auto">
          <a:xfrm>
            <a:off x="441790" y="2291136"/>
            <a:ext cx="11314700" cy="4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41E536A-B292-E347-2B22-2A52289DBA2B}"/>
              </a:ext>
            </a:extLst>
          </p:cNvPr>
          <p:cNvSpPr/>
          <p:nvPr/>
        </p:nvSpPr>
        <p:spPr>
          <a:xfrm>
            <a:off x="297951" y="6143946"/>
            <a:ext cx="267128" cy="246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123331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06ED0D-7A90-3A14-82F4-B2C5B548C562}"/>
              </a:ext>
            </a:extLst>
          </p:cNvPr>
          <p:cNvSpPr>
            <a:spLocks noGrp="1"/>
          </p:cNvSpPr>
          <p:nvPr>
            <p:ph idx="1"/>
          </p:nvPr>
        </p:nvSpPr>
        <p:spPr>
          <a:xfrm>
            <a:off x="766281" y="5280915"/>
            <a:ext cx="10515600" cy="1428143"/>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They held Dad’s hands and made sure the cars had stopped. Then they crossed the road. Still holding hands, they walked to the park.</a:t>
            </a:r>
          </a:p>
          <a:p>
            <a:endParaRPr lang="en-GB" dirty="0"/>
          </a:p>
        </p:txBody>
      </p:sp>
      <p:pic>
        <p:nvPicPr>
          <p:cNvPr id="4" name="Picture 3">
            <a:extLst>
              <a:ext uri="{FF2B5EF4-FFF2-40B4-BE49-F238E27FC236}">
                <a16:creationId xmlns:a16="http://schemas.microsoft.com/office/drawing/2014/main" id="{CBBC0674-1CBF-58F6-24EB-895A00988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228" y="246580"/>
            <a:ext cx="10819544" cy="512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3571DDC-9149-F836-D715-ABB21C671D10}"/>
              </a:ext>
            </a:extLst>
          </p:cNvPr>
          <p:cNvSpPr/>
          <p:nvPr/>
        </p:nvSpPr>
        <p:spPr>
          <a:xfrm>
            <a:off x="11452260" y="0"/>
            <a:ext cx="739740" cy="13870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Rectangle 5">
            <a:extLst>
              <a:ext uri="{FF2B5EF4-FFF2-40B4-BE49-F238E27FC236}">
                <a16:creationId xmlns:a16="http://schemas.microsoft.com/office/drawing/2014/main" id="{A00A4EE2-DA73-3E06-1F54-059209A6DDBB}"/>
              </a:ext>
            </a:extLst>
          </p:cNvPr>
          <p:cNvSpPr/>
          <p:nvPr/>
        </p:nvSpPr>
        <p:spPr>
          <a:xfrm>
            <a:off x="7438490" y="0"/>
            <a:ext cx="4171308" cy="2465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540320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7308C3-2943-4D06-4784-E62BFB32AA0E}"/>
              </a:ext>
            </a:extLst>
          </p:cNvPr>
          <p:cNvSpPr>
            <a:spLocks noGrp="1"/>
          </p:cNvSpPr>
          <p:nvPr>
            <p:ph idx="1"/>
          </p:nvPr>
        </p:nvSpPr>
        <p:spPr>
          <a:xfrm>
            <a:off x="139558" y="977017"/>
            <a:ext cx="5572141" cy="4903966"/>
          </a:xfr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Now they should be able to play safely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until it was time to go home. The park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was very big with lots of open space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where Darren and Jenny could play.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There were lots of things that they liked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to do in the park. There was a large </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2400" dirty="0">
                <a:solidFill>
                  <a:srgbClr val="000000"/>
                </a:solidFill>
                <a:latin typeface="Arial"/>
                <a:ea typeface="ＭＳ Ｐゴシック"/>
              </a:rPr>
              <a:t>p</a:t>
            </a:r>
            <a:r>
              <a:rPr kumimoji="0" lang="en-GB" sz="2400" b="0" i="0" u="none" strike="noStrike" kern="1200" cap="none" spc="0" normalizeH="0" baseline="0" noProof="0" dirty="0" err="1">
                <a:ln>
                  <a:noFill/>
                </a:ln>
                <a:solidFill>
                  <a:srgbClr val="000000"/>
                </a:solidFill>
                <a:effectLst/>
                <a:uLnTx/>
                <a:uFillTx/>
                <a:latin typeface="Arial"/>
                <a:ea typeface="ＭＳ Ｐゴシック"/>
              </a:rPr>
              <a:t>ond</a:t>
            </a:r>
            <a:r>
              <a:rPr lang="en-GB" sz="2400" dirty="0">
                <a:solidFill>
                  <a:srgbClr val="000000"/>
                </a:solidFill>
                <a:latin typeface="Arial"/>
                <a:ea typeface="ＭＳ Ｐゴシック"/>
              </a:rPr>
              <a:t> </a:t>
            </a:r>
            <a:r>
              <a:rPr kumimoji="0" lang="en-GB" sz="2400" b="0" i="0" u="none" strike="noStrike" kern="1200" cap="none" spc="0" normalizeH="0" baseline="0" noProof="0" dirty="0">
                <a:ln>
                  <a:noFill/>
                </a:ln>
                <a:solidFill>
                  <a:srgbClr val="000000"/>
                </a:solidFill>
                <a:effectLst/>
                <a:uLnTx/>
                <a:uFillTx/>
                <a:latin typeface="Arial"/>
                <a:ea typeface="ＭＳ Ｐゴシック"/>
              </a:rPr>
              <a:t>and they usually went there first.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There were always some ducks on 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pond. The ducks swam towards them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calling noisily. Jenny got the bread out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of her bag and started throwing pieces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to the ducks.</a:t>
            </a:r>
          </a:p>
          <a:p>
            <a:endParaRPr lang="en-GB" dirty="0"/>
          </a:p>
        </p:txBody>
      </p:sp>
      <p:pic>
        <p:nvPicPr>
          <p:cNvPr id="4" name="Picture 4">
            <a:extLst>
              <a:ext uri="{FF2B5EF4-FFF2-40B4-BE49-F238E27FC236}">
                <a16:creationId xmlns:a16="http://schemas.microsoft.com/office/drawing/2014/main" id="{8BDF556D-BCC8-E798-3B7B-7D2C5275F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699" y="7081"/>
            <a:ext cx="6480301" cy="595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363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66CFE6-A1A8-9CE4-CB09-9DFF19236A64}"/>
              </a:ext>
            </a:extLst>
          </p:cNvPr>
          <p:cNvSpPr>
            <a:spLocks noGrp="1"/>
          </p:cNvSpPr>
          <p:nvPr>
            <p:ph idx="1"/>
          </p:nvPr>
        </p:nvSpPr>
        <p:spPr>
          <a:xfrm>
            <a:off x="513708" y="1742451"/>
            <a:ext cx="5095982" cy="3373098"/>
          </a:xfr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Dad had to watch her carefully and remind her to keep well away from the edge of the pond. “It wouldn’t be very nice if you fell into that water,” said Dad. “It’s quite deep and cold and muddy. Playing near water can be dangerous even if you don’t think it is.”</a:t>
            </a:r>
          </a:p>
        </p:txBody>
      </p:sp>
      <p:pic>
        <p:nvPicPr>
          <p:cNvPr id="4" name="Picture 4">
            <a:extLst>
              <a:ext uri="{FF2B5EF4-FFF2-40B4-BE49-F238E27FC236}">
                <a16:creationId xmlns:a16="http://schemas.microsoft.com/office/drawing/2014/main" id="{3A78A675-7171-863B-135F-A691C5F80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595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289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CE4C-664B-F05C-CF84-B076203F9842}"/>
              </a:ext>
            </a:extLst>
          </p:cNvPr>
          <p:cNvSpPr>
            <a:spLocks noGrp="1"/>
          </p:cNvSpPr>
          <p:nvPr>
            <p:ph type="title"/>
          </p:nvPr>
        </p:nvSpPr>
        <p:spPr>
          <a:xfrm>
            <a:off x="309937" y="4482179"/>
            <a:ext cx="11527604" cy="1901698"/>
          </a:xfrm>
        </p:spPr>
        <p:txBody>
          <a:bodyPr>
            <a:normAutofit/>
          </a:bodyPr>
          <a:lstStyle/>
          <a:p>
            <a:pPr marL="0" marR="0" lvl="0" indent="0" defTabSz="914400" rtl="0" eaLnBrk="1" fontAlgn="base" latinLnBrk="0" hangingPunct="1">
              <a:lnSpc>
                <a:spcPct val="100000"/>
              </a:lnSpc>
              <a:spcBef>
                <a:spcPct val="0"/>
              </a:spcBef>
              <a:spcAft>
                <a:spcPct val="0"/>
              </a:spcAft>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When all the bread had gone Dad reminded Jenny to put the empty bag into the rubbish bin to help keep the park</a:t>
            </a:r>
            <a:r>
              <a:rPr lang="en-GB" sz="2400" dirty="0">
                <a:solidFill>
                  <a:srgbClr val="000000"/>
                </a:solidFill>
                <a:latin typeface="Arial"/>
                <a:ea typeface="ＭＳ Ｐゴシック"/>
              </a:rPr>
              <a:t> </a:t>
            </a:r>
            <a:r>
              <a:rPr kumimoji="0" lang="en-GB" sz="2400" b="0" i="0" u="none" strike="noStrike" kern="1200" cap="none" spc="0" normalizeH="0" baseline="0" noProof="0" dirty="0">
                <a:ln>
                  <a:noFill/>
                </a:ln>
                <a:solidFill>
                  <a:srgbClr val="000000"/>
                </a:solidFill>
                <a:effectLst/>
                <a:uLnTx/>
                <a:uFillTx/>
                <a:latin typeface="Arial"/>
                <a:ea typeface="ＭＳ Ｐゴシック"/>
              </a:rPr>
              <a:t>tidy. Some people had not put their rubbish into the bin. Darren and Jenny found a broken bottle on the ground. They told Dad who carefully picked it up and placed it in the bin.</a:t>
            </a:r>
            <a:endParaRPr lang="en-GB" sz="2400" dirty="0"/>
          </a:p>
        </p:txBody>
      </p:sp>
      <p:pic>
        <p:nvPicPr>
          <p:cNvPr id="4" name="Picture 5">
            <a:extLst>
              <a:ext uri="{FF2B5EF4-FFF2-40B4-BE49-F238E27FC236}">
                <a16:creationId xmlns:a16="http://schemas.microsoft.com/office/drawing/2014/main" id="{BBD29A62-B155-55E0-BCF1-800D98AE6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15" y="248092"/>
            <a:ext cx="11203969" cy="446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EB5ED7A-0D4A-A5EB-ABD7-FAAF8F84A2A9}"/>
              </a:ext>
            </a:extLst>
          </p:cNvPr>
          <p:cNvSpPr/>
          <p:nvPr/>
        </p:nvSpPr>
        <p:spPr>
          <a:xfrm>
            <a:off x="7304926" y="0"/>
            <a:ext cx="4887074" cy="4961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Rectangle 5">
            <a:extLst>
              <a:ext uri="{FF2B5EF4-FFF2-40B4-BE49-F238E27FC236}">
                <a16:creationId xmlns:a16="http://schemas.microsoft.com/office/drawing/2014/main" id="{13A5AF69-893A-6E2F-D902-749807A1303D}"/>
              </a:ext>
            </a:extLst>
          </p:cNvPr>
          <p:cNvSpPr/>
          <p:nvPr/>
        </p:nvSpPr>
        <p:spPr>
          <a:xfrm>
            <a:off x="11882063" y="496185"/>
            <a:ext cx="309937" cy="6956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41BD1299-9F46-D4B2-D8B8-B738C172A634}"/>
              </a:ext>
            </a:extLst>
          </p:cNvPr>
          <p:cNvSpPr/>
          <p:nvPr/>
        </p:nvSpPr>
        <p:spPr>
          <a:xfrm>
            <a:off x="11697984" y="248092"/>
            <a:ext cx="384425" cy="11902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526691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2A8213-57A7-65E6-2678-B0D5D202D3F6}"/>
              </a:ext>
            </a:extLst>
          </p:cNvPr>
          <p:cNvSpPr>
            <a:spLocks noGrp="1"/>
          </p:cNvSpPr>
          <p:nvPr>
            <p:ph idx="1"/>
          </p:nvPr>
        </p:nvSpPr>
        <p:spPr>
          <a:xfrm>
            <a:off x="1008580" y="1466981"/>
            <a:ext cx="4494087" cy="4451885"/>
          </a:xfr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From the pond they set off towards the playground. They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walked along the path and were careful to keep to one 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in case someone came along riding a bike.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People were allowed to ride bikes in this park.</a:t>
            </a:r>
            <a:endParaRPr kumimoji="0" lang="en-GB" sz="2400" b="1" i="0" u="none" strike="noStrike" kern="1200" cap="none" spc="0" normalizeH="0" baseline="0" noProof="0" dirty="0">
              <a:ln>
                <a:noFill/>
              </a:ln>
              <a:solidFill>
                <a:srgbClr val="000000"/>
              </a:solidFill>
              <a:effectLst/>
              <a:uLnTx/>
              <a:uFillTx/>
              <a:latin typeface="Arial"/>
              <a:ea typeface="ＭＳ Ｐゴシック"/>
            </a:endParaRPr>
          </a:p>
          <a:p>
            <a:endParaRPr lang="en-GB" dirty="0"/>
          </a:p>
        </p:txBody>
      </p:sp>
      <p:pic>
        <p:nvPicPr>
          <p:cNvPr id="4" name="Picture 5">
            <a:extLst>
              <a:ext uri="{FF2B5EF4-FFF2-40B4-BE49-F238E27FC236}">
                <a16:creationId xmlns:a16="http://schemas.microsoft.com/office/drawing/2014/main" id="{FC9B714D-35B9-8712-B422-115B7353C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481" y="3978"/>
            <a:ext cx="5759519" cy="59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512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6C205-F745-A090-4D02-412A3DCDDFB6}"/>
              </a:ext>
            </a:extLst>
          </p:cNvPr>
          <p:cNvSpPr>
            <a:spLocks noGrp="1"/>
          </p:cNvSpPr>
          <p:nvPr>
            <p:ph type="title"/>
          </p:nvPr>
        </p:nvSpPr>
        <p:spPr>
          <a:xfrm>
            <a:off x="658678" y="377816"/>
            <a:ext cx="5757809" cy="1828801"/>
          </a:xfrm>
        </p:spPr>
        <p:txBody>
          <a:bodyPr>
            <a:normAutofit fontScale="90000"/>
          </a:bodyPr>
          <a:lstStyle/>
          <a:p>
            <a:pPr marL="0" marR="0" lvl="0" indent="0" defTabSz="914400" rtl="0" eaLnBrk="1" fontAlgn="base" latinLnBrk="0" hangingPunct="1">
              <a:lnSpc>
                <a:spcPct val="100000"/>
              </a:lnSpc>
              <a:spcBef>
                <a:spcPct val="0"/>
              </a:spcBef>
              <a:spcAft>
                <a:spcPct val="0"/>
              </a:spcAft>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It was Saturday and the sun was shining. Darren and </a:t>
            </a:r>
            <a:r>
              <a:rPr kumimoji="0" lang="en-GB" sz="2700" b="0" i="0" u="none" strike="noStrike" kern="1200" cap="none" spc="0" normalizeH="0" baseline="0" noProof="0" dirty="0">
                <a:ln>
                  <a:noFill/>
                </a:ln>
                <a:solidFill>
                  <a:srgbClr val="000000"/>
                </a:solidFill>
                <a:effectLst/>
                <a:uLnTx/>
                <a:uFillTx/>
                <a:latin typeface="Arial"/>
                <a:ea typeface="ＭＳ Ｐゴシック"/>
              </a:rPr>
              <a:t>Jenny</a:t>
            </a:r>
            <a:r>
              <a:rPr kumimoji="0" lang="en-GB" sz="2400" b="0" i="0" u="none" strike="noStrike" kern="1200" cap="none" spc="0" normalizeH="0" baseline="0" noProof="0" dirty="0">
                <a:ln>
                  <a:noFill/>
                </a:ln>
                <a:solidFill>
                  <a:srgbClr val="000000"/>
                </a:solidFill>
                <a:effectLst/>
                <a:uLnTx/>
                <a:uFillTx/>
                <a:latin typeface="Arial"/>
                <a:ea typeface="ＭＳ Ｐゴシック"/>
              </a:rPr>
              <a:t> were excited. They knew that Dad was going to take them to the park.</a:t>
            </a:r>
            <a:br>
              <a:rPr kumimoji="0" lang="en-GB" sz="2400" b="0" i="0" u="none" strike="noStrike" kern="1200" cap="none" spc="0" normalizeH="0" baseline="0" noProof="0" dirty="0">
                <a:ln>
                  <a:noFill/>
                </a:ln>
                <a:solidFill>
                  <a:srgbClr val="000000"/>
                </a:solidFill>
                <a:effectLst/>
                <a:uLnTx/>
                <a:uFillTx/>
                <a:latin typeface="Arial"/>
                <a:ea typeface="ＭＳ Ｐゴシック"/>
              </a:rPr>
            </a:br>
            <a:endParaRPr lang="en-GB" dirty="0"/>
          </a:p>
        </p:txBody>
      </p:sp>
      <p:sp>
        <p:nvSpPr>
          <p:cNvPr id="3" name="Content Placeholder 2">
            <a:extLst>
              <a:ext uri="{FF2B5EF4-FFF2-40B4-BE49-F238E27FC236}">
                <a16:creationId xmlns:a16="http://schemas.microsoft.com/office/drawing/2014/main" id="{F4DC20A3-265D-CFF8-980F-56E77203DDD4}"/>
              </a:ext>
            </a:extLst>
          </p:cNvPr>
          <p:cNvSpPr>
            <a:spLocks noGrp="1"/>
          </p:cNvSpPr>
          <p:nvPr>
            <p:ph idx="1"/>
          </p:nvPr>
        </p:nvSpPr>
        <p:spPr>
          <a:xfrm>
            <a:off x="6681627" y="4065455"/>
            <a:ext cx="5257800" cy="1828800"/>
          </a:xfrm>
        </p:spPr>
        <p:txBody>
          <a:bodyPr>
            <a:normAutofit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Darren got his football. Dad told him to put the football in a bag to carry it to the park. “It could easily slip out of your hands. It could roll into the road and cause an accident,” said Dad.</a:t>
            </a:r>
          </a:p>
          <a:p>
            <a:endParaRPr lang="en-GB" dirty="0"/>
          </a:p>
        </p:txBody>
      </p:sp>
      <p:pic>
        <p:nvPicPr>
          <p:cNvPr id="4" name="Picture 3">
            <a:extLst>
              <a:ext uri="{FF2B5EF4-FFF2-40B4-BE49-F238E27FC236}">
                <a16:creationId xmlns:a16="http://schemas.microsoft.com/office/drawing/2014/main" id="{4A399D12-21B4-0B1C-3224-282A28AA3B50}"/>
              </a:ext>
            </a:extLst>
          </p:cNvPr>
          <p:cNvPicPr>
            <a:picLocks noChangeAspect="1"/>
          </p:cNvPicPr>
          <p:nvPr/>
        </p:nvPicPr>
        <p:blipFill>
          <a:blip r:embed="rId2"/>
          <a:stretch>
            <a:fillRect/>
          </a:stretch>
        </p:blipFill>
        <p:spPr>
          <a:xfrm>
            <a:off x="6596008" y="-1"/>
            <a:ext cx="5595992" cy="3700330"/>
          </a:xfrm>
          <a:prstGeom prst="rect">
            <a:avLst/>
          </a:prstGeom>
        </p:spPr>
      </p:pic>
      <p:pic>
        <p:nvPicPr>
          <p:cNvPr id="5" name="Picture 4">
            <a:extLst>
              <a:ext uri="{FF2B5EF4-FFF2-40B4-BE49-F238E27FC236}">
                <a16:creationId xmlns:a16="http://schemas.microsoft.com/office/drawing/2014/main" id="{6504205B-818A-BB2C-85A9-F66760F51B3C}"/>
              </a:ext>
            </a:extLst>
          </p:cNvPr>
          <p:cNvPicPr>
            <a:picLocks noChangeAspect="1"/>
          </p:cNvPicPr>
          <p:nvPr/>
        </p:nvPicPr>
        <p:blipFill>
          <a:blip r:embed="rId3"/>
          <a:stretch>
            <a:fillRect/>
          </a:stretch>
        </p:blipFill>
        <p:spPr>
          <a:xfrm>
            <a:off x="1571923" y="1860303"/>
            <a:ext cx="3376517" cy="4211723"/>
          </a:xfrm>
          <a:prstGeom prst="rect">
            <a:avLst/>
          </a:prstGeom>
        </p:spPr>
      </p:pic>
    </p:spTree>
    <p:extLst>
      <p:ext uri="{BB962C8B-B14F-4D97-AF65-F5344CB8AC3E}">
        <p14:creationId xmlns:p14="http://schemas.microsoft.com/office/powerpoint/2010/main" val="3562405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CF984D-AE83-0FE5-5DE2-51E1D8BDE0FE}"/>
              </a:ext>
            </a:extLst>
          </p:cNvPr>
          <p:cNvSpPr>
            <a:spLocks noGrp="1"/>
          </p:cNvSpPr>
          <p:nvPr>
            <p:ph idx="1"/>
          </p:nvPr>
        </p:nvSpPr>
        <p:spPr>
          <a:xfrm>
            <a:off x="277403" y="1065338"/>
            <a:ext cx="4325420" cy="3753242"/>
          </a:xfr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They came to the playground. There were lots of things to play on. Jenny liked to go on the swings. She asked Dad to push her to make her go high. “Hold on tightly,” said Dad, “and remember you must not get off until the swing has stopped.”</a:t>
            </a:r>
          </a:p>
        </p:txBody>
      </p:sp>
      <p:pic>
        <p:nvPicPr>
          <p:cNvPr id="4" name="Picture 4">
            <a:extLst>
              <a:ext uri="{FF2B5EF4-FFF2-40B4-BE49-F238E27FC236}">
                <a16:creationId xmlns:a16="http://schemas.microsoft.com/office/drawing/2014/main" id="{D1696D10-FE1B-8C44-D790-D7D9AD521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6112" y="-1"/>
            <a:ext cx="7465889" cy="496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6CD9B2B-538E-7AC3-C4A2-A4CE4CE66771}"/>
              </a:ext>
            </a:extLst>
          </p:cNvPr>
          <p:cNvSpPr txBox="1"/>
          <p:nvPr/>
        </p:nvSpPr>
        <p:spPr>
          <a:xfrm>
            <a:off x="277403" y="4965318"/>
            <a:ext cx="11774183"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cs typeface="+mn-cs"/>
              </a:rPr>
              <a:t>While he was pushing the swing Dad made sure </a:t>
            </a:r>
            <a:r>
              <a:rPr kumimoji="0" lang="en-GB" sz="2400" b="0" i="0" u="none" strike="noStrike" kern="1200" cap="none" spc="0" normalizeH="0" baseline="0" noProof="0" dirty="0">
                <a:ln>
                  <a:noFill/>
                </a:ln>
                <a:solidFill>
                  <a:srgbClr val="000000"/>
                </a:solidFill>
                <a:effectLst/>
                <a:uLnTx/>
                <a:uFillTx/>
                <a:latin typeface="Arial"/>
                <a:ea typeface="ＭＳ Ｐゴシック"/>
              </a:rPr>
              <a:t>that none of the other children in the playground came too close. They could get a nasty bump on the head if the swing 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Jenny’s feet hit them.</a:t>
            </a:r>
          </a:p>
        </p:txBody>
      </p:sp>
    </p:spTree>
    <p:extLst>
      <p:ext uri="{BB962C8B-B14F-4D97-AF65-F5344CB8AC3E}">
        <p14:creationId xmlns:p14="http://schemas.microsoft.com/office/powerpoint/2010/main" val="2543843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5A9238-621D-2730-A41C-A29751B51CE4}"/>
              </a:ext>
            </a:extLst>
          </p:cNvPr>
          <p:cNvSpPr>
            <a:spLocks noGrp="1"/>
          </p:cNvSpPr>
          <p:nvPr>
            <p:ph idx="1"/>
          </p:nvPr>
        </p:nvSpPr>
        <p:spPr>
          <a:xfrm>
            <a:off x="277401" y="1623297"/>
            <a:ext cx="6267235" cy="394017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While Jenny was on the swing Darren climbed up onto the slide. “Look at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Dad. I can see lots of things from up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here!” he shouted. “Now be careful,”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said Dad. “Just think about what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are doing up there. And hold on tightly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when you slide down.” Darren whizzed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down the slide.</a:t>
            </a:r>
          </a:p>
          <a:p>
            <a:pPr marL="0" indent="0">
              <a:buNone/>
            </a:pPr>
            <a:endParaRPr lang="en-GB" dirty="0"/>
          </a:p>
        </p:txBody>
      </p:sp>
      <p:pic>
        <p:nvPicPr>
          <p:cNvPr id="4" name="Picture 4">
            <a:extLst>
              <a:ext uri="{FF2B5EF4-FFF2-40B4-BE49-F238E27FC236}">
                <a16:creationId xmlns:a16="http://schemas.microsoft.com/office/drawing/2014/main" id="{E1ECF7F4-39E8-5165-BEDD-517C86B6C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8516" y="0"/>
            <a:ext cx="6513485" cy="556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630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DF8DAE-1B48-072B-A4E0-C263851237A9}"/>
              </a:ext>
            </a:extLst>
          </p:cNvPr>
          <p:cNvSpPr>
            <a:spLocks noGrp="1"/>
          </p:cNvSpPr>
          <p:nvPr>
            <p:ph type="title"/>
          </p:nvPr>
        </p:nvSpPr>
        <p:spPr>
          <a:xfrm>
            <a:off x="268413" y="729466"/>
            <a:ext cx="4703832" cy="5768509"/>
          </a:xfrm>
        </p:spPr>
        <p:txBody>
          <a:bodyPr anchor="b">
            <a:norm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2400" b="0" i="0" u="none" strike="noStrike" kern="1200" cap="none" spc="0" normalizeH="0" baseline="0" noProof="0" dirty="0">
                <a:ln>
                  <a:noFill/>
                </a:ln>
                <a:effectLst/>
                <a:uLnTx/>
                <a:uFillTx/>
                <a:latin typeface="Arial"/>
                <a:ea typeface="ＭＳ Ｐゴシック"/>
              </a:rPr>
              <a:t>“That was great,” he said. “I’m going to do that again.” He</a:t>
            </a:r>
            <a:br>
              <a:rPr kumimoji="0" lang="en-GB" sz="2400" b="0" i="0" u="none" strike="noStrike" kern="1200" cap="none" spc="0" normalizeH="0" baseline="0" noProof="0" dirty="0">
                <a:ln>
                  <a:noFill/>
                </a:ln>
                <a:effectLst/>
                <a:uLnTx/>
                <a:uFillTx/>
                <a:latin typeface="Arial"/>
                <a:ea typeface="ＭＳ Ｐゴシック"/>
              </a:rPr>
            </a:br>
            <a:r>
              <a:rPr kumimoji="0" lang="en-GB" sz="2400" b="0" i="0" u="none" strike="noStrike" kern="1200" cap="none" spc="0" normalizeH="0" baseline="0" noProof="0" dirty="0">
                <a:ln>
                  <a:noFill/>
                </a:ln>
                <a:effectLst/>
                <a:uLnTx/>
                <a:uFillTx/>
                <a:latin typeface="Arial"/>
                <a:ea typeface="ＭＳ Ｐゴシック"/>
              </a:rPr>
              <a:t>climbed up the slide again. After sliding down several times Darren went onto the roundabout. He made himself dizzy spinning around and around. He nearly fell over because he tried to get off before it had stopped.</a:t>
            </a:r>
            <a:br>
              <a:rPr kumimoji="0" lang="en-GB" sz="2400" b="0" i="0" u="none" strike="noStrike" kern="1200" cap="none" spc="0" normalizeH="0" baseline="0" noProof="0" dirty="0">
                <a:ln>
                  <a:noFill/>
                </a:ln>
                <a:effectLst/>
                <a:uLnTx/>
                <a:uFillTx/>
                <a:latin typeface="Arial"/>
                <a:ea typeface="ＭＳ Ｐゴシック"/>
              </a:rPr>
            </a:br>
            <a:br>
              <a:rPr kumimoji="0" lang="en-GB" sz="2400" b="0" i="0" u="none" strike="noStrike" kern="1200" cap="none" spc="0" normalizeH="0" baseline="0" noProof="0" dirty="0">
                <a:ln>
                  <a:noFill/>
                </a:ln>
                <a:effectLst/>
                <a:uLnTx/>
                <a:uFillTx/>
                <a:latin typeface="Arial"/>
                <a:ea typeface="ＭＳ Ｐゴシック"/>
              </a:rPr>
            </a:br>
            <a:r>
              <a:rPr kumimoji="0" lang="en-GB" sz="2400" b="0" i="0" u="none" strike="noStrike" kern="1200" cap="none" spc="0" normalizeH="0" baseline="0" noProof="0" dirty="0">
                <a:ln>
                  <a:noFill/>
                </a:ln>
                <a:solidFill>
                  <a:srgbClr val="000000"/>
                </a:solidFill>
                <a:effectLst/>
                <a:uLnTx/>
                <a:uFillTx/>
                <a:latin typeface="Arial"/>
                <a:ea typeface="ＭＳ Ｐゴシック"/>
                <a:cs typeface="+mn-cs"/>
              </a:rPr>
              <a:t>He soon felt better and ran off to Dad and Jenny. “Come on, let’s play football now,” he said.</a:t>
            </a:r>
            <a:br>
              <a:rPr kumimoji="0" lang="en-GB" sz="2400" b="0" i="0" u="none" strike="noStrike" kern="1200" cap="none" spc="0" normalizeH="0" baseline="0" noProof="0" dirty="0">
                <a:ln>
                  <a:noFill/>
                </a:ln>
                <a:solidFill>
                  <a:srgbClr val="000000"/>
                </a:solidFill>
                <a:effectLst/>
                <a:uLnTx/>
                <a:uFillTx/>
                <a:latin typeface="Arial"/>
                <a:ea typeface="ＭＳ Ｐゴシック"/>
                <a:cs typeface="+mn-cs"/>
              </a:rPr>
            </a:br>
            <a:br>
              <a:rPr kumimoji="0" lang="en-GB" sz="2400" b="0" i="0" u="none" strike="noStrike" kern="1200" cap="none" spc="0" normalizeH="0" baseline="0" noProof="0" dirty="0">
                <a:ln>
                  <a:noFill/>
                </a:ln>
                <a:effectLst/>
                <a:uLnTx/>
                <a:uFillTx/>
                <a:latin typeface="Arial"/>
                <a:ea typeface="ＭＳ Ｐゴシック"/>
              </a:rPr>
            </a:br>
            <a:endParaRPr lang="en-GB" sz="2400" dirty="0"/>
          </a:p>
        </p:txBody>
      </p:sp>
      <p:pic>
        <p:nvPicPr>
          <p:cNvPr id="4" name="Picture 4">
            <a:extLst>
              <a:ext uri="{FF2B5EF4-FFF2-40B4-BE49-F238E27FC236}">
                <a16:creationId xmlns:a16="http://schemas.microsoft.com/office/drawing/2014/main" id="{A7CE825B-7D4A-6FF8-DDD8-D0FA68D4C8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78" r="5492" b="-2"/>
          <a:stretch/>
        </p:blipFill>
        <p:spPr bwMode="auto">
          <a:xfrm>
            <a:off x="4972245" y="360024"/>
            <a:ext cx="6830817" cy="61379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186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63486C-784D-3760-C14E-D8CC08B37E41}"/>
              </a:ext>
            </a:extLst>
          </p:cNvPr>
          <p:cNvSpPr>
            <a:spLocks noGrp="1"/>
          </p:cNvSpPr>
          <p:nvPr>
            <p:ph idx="1"/>
          </p:nvPr>
        </p:nvSpPr>
        <p:spPr>
          <a:xfrm>
            <a:off x="910119" y="1232900"/>
            <a:ext cx="5562600" cy="4204128"/>
          </a:xfr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Just then Mr. Ahmed and Sanjay came towards them.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“Oh, you’re just in time”, said Darren, “we’re going to play football”.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ＭＳ Ｐゴシック"/>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There was a lot of space to kick the ball around. They had lots of fun. It was nice to be able to play without having to worry about the ball rolling into the road. Darren liked to see how high he could kick the ball.</a:t>
            </a:r>
          </a:p>
          <a:p>
            <a:endParaRPr lang="en-GB" dirty="0"/>
          </a:p>
        </p:txBody>
      </p:sp>
      <p:pic>
        <p:nvPicPr>
          <p:cNvPr id="4" name="Picture 4">
            <a:extLst>
              <a:ext uri="{FF2B5EF4-FFF2-40B4-BE49-F238E27FC236}">
                <a16:creationId xmlns:a16="http://schemas.microsoft.com/office/drawing/2014/main" id="{92049415-F1C0-BFE6-BAE3-C659CAD8A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9717" y="0"/>
            <a:ext cx="5082283" cy="592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1662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BB40AA-EBD2-EB54-CF1A-AF2BDB18445E}"/>
              </a:ext>
            </a:extLst>
          </p:cNvPr>
          <p:cNvSpPr>
            <a:spLocks noGrp="1"/>
          </p:cNvSpPr>
          <p:nvPr>
            <p:ph idx="1"/>
          </p:nvPr>
        </p:nvSpPr>
        <p:spPr>
          <a:xfrm>
            <a:off x="906694" y="1876996"/>
            <a:ext cx="5000946" cy="394017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Just as Sanjay was running to pick up the ball a big dog came dashing towards him.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People often took their dogs for walks in the park. This dog was not on its lead. Sanjay didn’t like it too close to him.</a:t>
            </a:r>
          </a:p>
          <a:p>
            <a:endParaRPr lang="en-GB" dirty="0"/>
          </a:p>
        </p:txBody>
      </p:sp>
      <p:pic>
        <p:nvPicPr>
          <p:cNvPr id="4" name="Picture 2">
            <a:extLst>
              <a:ext uri="{FF2B5EF4-FFF2-40B4-BE49-F238E27FC236}">
                <a16:creationId xmlns:a16="http://schemas.microsoft.com/office/drawing/2014/main" id="{61B616E0-3A91-4C05-D952-26905E0D0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7631" y="-1"/>
            <a:ext cx="5000947" cy="594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042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735ACC-D1FD-A136-E530-101D65B4AF93}"/>
              </a:ext>
            </a:extLst>
          </p:cNvPr>
          <p:cNvSpPr>
            <a:spLocks noGrp="1"/>
          </p:cNvSpPr>
          <p:nvPr>
            <p:ph idx="1"/>
          </p:nvPr>
        </p:nvSpPr>
        <p:spPr>
          <a:xfrm>
            <a:off x="1056526" y="1558497"/>
            <a:ext cx="5262081" cy="394017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“Stand still, Sanjay,” shouted Mr. Ahmed. “The dog only wants to join in. It will soon go away.” The dog sniffed at the ball a few times then decided that it wasn’t as much fun as it had seemed. He wagged his tail and went off to sniff at something else. Sanjay was glad when the dog ran off.</a:t>
            </a:r>
          </a:p>
          <a:p>
            <a:endParaRPr lang="en-GB" dirty="0"/>
          </a:p>
        </p:txBody>
      </p:sp>
      <p:pic>
        <p:nvPicPr>
          <p:cNvPr id="4" name="Picture 2">
            <a:extLst>
              <a:ext uri="{FF2B5EF4-FFF2-40B4-BE49-F238E27FC236}">
                <a16:creationId xmlns:a16="http://schemas.microsoft.com/office/drawing/2014/main" id="{826161FA-C7ED-FB19-A3A0-3A98E97A0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347" y="11022"/>
            <a:ext cx="5133654" cy="597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497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05EB9B-9D2F-E944-9EDA-6C4DD7C91D0C}"/>
              </a:ext>
            </a:extLst>
          </p:cNvPr>
          <p:cNvSpPr>
            <a:spLocks noGrp="1"/>
          </p:cNvSpPr>
          <p:nvPr>
            <p:ph idx="1"/>
          </p:nvPr>
        </p:nvSpPr>
        <p:spPr>
          <a:xfrm>
            <a:off x="729465" y="2179102"/>
            <a:ext cx="5589142" cy="3013503"/>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Jenny, Sanjay and Darren carried on playing football until they began to feel tired and hungry. “Can we go home now?” said Jenny. “I’m really hungry.” “Good idea,” said Dad. “Put your football back into the bag, Darren.”</a:t>
            </a:r>
          </a:p>
        </p:txBody>
      </p:sp>
      <p:pic>
        <p:nvPicPr>
          <p:cNvPr id="4" name="Picture 2">
            <a:extLst>
              <a:ext uri="{FF2B5EF4-FFF2-40B4-BE49-F238E27FC236}">
                <a16:creationId xmlns:a16="http://schemas.microsoft.com/office/drawing/2014/main" id="{0E8BC620-2D7E-06CA-11A0-A2A06B128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859" y="0"/>
            <a:ext cx="5589142" cy="588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281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6D29E6-7AE2-9575-B042-C6114F39CE6C}"/>
              </a:ext>
            </a:extLst>
          </p:cNvPr>
          <p:cNvSpPr>
            <a:spLocks noGrp="1"/>
          </p:cNvSpPr>
          <p:nvPr>
            <p:ph idx="1"/>
          </p:nvPr>
        </p:nvSpPr>
        <p:spPr>
          <a:xfrm>
            <a:off x="430658" y="1471168"/>
            <a:ext cx="4829710" cy="4076878"/>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They said goodbye to Sanjay and his dad. “See you at school on Monday,” said Darren.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They went home the same way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they came. They crossed the road at the pelican crossing. Jenny made sure that she pressed the button to make the green man appear.</a:t>
            </a:r>
          </a:p>
          <a:p>
            <a:endParaRPr lang="en-GB" dirty="0"/>
          </a:p>
        </p:txBody>
      </p:sp>
      <p:pic>
        <p:nvPicPr>
          <p:cNvPr id="4" name="Picture 2">
            <a:extLst>
              <a:ext uri="{FF2B5EF4-FFF2-40B4-BE49-F238E27FC236}">
                <a16:creationId xmlns:a16="http://schemas.microsoft.com/office/drawing/2014/main" id="{38146DAB-8073-C76C-B168-514C659A1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395" y="0"/>
            <a:ext cx="6689606" cy="586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9982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C93183-B735-374D-B161-E50E7E2EEEF3}"/>
              </a:ext>
            </a:extLst>
          </p:cNvPr>
          <p:cNvSpPr>
            <a:spLocks noGrp="1"/>
          </p:cNvSpPr>
          <p:nvPr>
            <p:ph idx="1"/>
          </p:nvPr>
        </p:nvSpPr>
        <p:spPr>
          <a:xfrm>
            <a:off x="1228618" y="2271254"/>
            <a:ext cx="3723526" cy="3225421"/>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They were too tired to bother looking in the shops on the way back. They just wanted to get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home for tea.</a:t>
            </a:r>
          </a:p>
          <a:p>
            <a:endParaRPr lang="en-US" dirty="0"/>
          </a:p>
        </p:txBody>
      </p:sp>
      <p:pic>
        <p:nvPicPr>
          <p:cNvPr id="4" name="Picture 2">
            <a:extLst>
              <a:ext uri="{FF2B5EF4-FFF2-40B4-BE49-F238E27FC236}">
                <a16:creationId xmlns:a16="http://schemas.microsoft.com/office/drawing/2014/main" id="{05E0500C-CFD4-0D82-573A-7D720BD4D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7641" y="0"/>
            <a:ext cx="6284360" cy="589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729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08ACD-C850-B170-5EA1-6926D231F5C5}"/>
              </a:ext>
            </a:extLst>
          </p:cNvPr>
          <p:cNvSpPr>
            <a:spLocks noGrp="1"/>
          </p:cNvSpPr>
          <p:nvPr>
            <p:ph type="title"/>
          </p:nvPr>
        </p:nvSpPr>
        <p:spPr>
          <a:xfrm>
            <a:off x="74848" y="1124002"/>
            <a:ext cx="5028344" cy="1813978"/>
          </a:xfrm>
        </p:spPr>
        <p:txBody>
          <a:bodyPr>
            <a:normAutofit/>
          </a:bodyPr>
          <a:lstStyle/>
          <a:p>
            <a:pPr marL="0" marR="0" lvl="0" indent="0" algn="ctr" defTabSz="914400" rtl="0" eaLnBrk="1" fontAlgn="base" latinLnBrk="0" hangingPunct="1">
              <a:lnSpc>
                <a:spcPct val="100000"/>
              </a:lnSpc>
              <a:spcBef>
                <a:spcPct val="0"/>
              </a:spcBef>
              <a:spcAft>
                <a:spcPct val="0"/>
              </a:spcAft>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“What’s for tea mum?” they both shouted together when they went</a:t>
            </a:r>
            <a:br>
              <a:rPr kumimoji="0" lang="en-GB" sz="2400" b="0" i="0" u="none" strike="noStrike" kern="1200" cap="none" spc="0" normalizeH="0" baseline="0" noProof="0" dirty="0">
                <a:ln>
                  <a:noFill/>
                </a:ln>
                <a:solidFill>
                  <a:srgbClr val="000000"/>
                </a:solidFill>
                <a:effectLst/>
                <a:uLnTx/>
                <a:uFillTx/>
                <a:latin typeface="Arial"/>
                <a:ea typeface="ＭＳ Ｐゴシック"/>
              </a:rPr>
            </a:br>
            <a:r>
              <a:rPr kumimoji="0" lang="en-GB" sz="2400" b="0" i="0" u="none" strike="noStrike" kern="1200" cap="none" spc="0" normalizeH="0" baseline="0" noProof="0" dirty="0">
                <a:ln>
                  <a:noFill/>
                </a:ln>
                <a:solidFill>
                  <a:srgbClr val="000000"/>
                </a:solidFill>
                <a:effectLst/>
                <a:uLnTx/>
                <a:uFillTx/>
                <a:latin typeface="Arial"/>
                <a:ea typeface="ＭＳ Ｐゴシック"/>
              </a:rPr>
              <a:t>in their house.</a:t>
            </a:r>
            <a:endParaRPr lang="en-GB" sz="2400" dirty="0"/>
          </a:p>
        </p:txBody>
      </p:sp>
      <p:sp>
        <p:nvSpPr>
          <p:cNvPr id="3" name="Content Placeholder 2">
            <a:extLst>
              <a:ext uri="{FF2B5EF4-FFF2-40B4-BE49-F238E27FC236}">
                <a16:creationId xmlns:a16="http://schemas.microsoft.com/office/drawing/2014/main" id="{51362307-C462-4221-0373-FD11E26F8560}"/>
              </a:ext>
            </a:extLst>
          </p:cNvPr>
          <p:cNvSpPr>
            <a:spLocks noGrp="1"/>
          </p:cNvSpPr>
          <p:nvPr>
            <p:ph idx="1"/>
          </p:nvPr>
        </p:nvSpPr>
        <p:spPr>
          <a:xfrm>
            <a:off x="580422" y="3895868"/>
            <a:ext cx="4017196" cy="181397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“We’ve had a great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Thanks Dad.” It really had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been a good day.</a:t>
            </a:r>
          </a:p>
          <a:p>
            <a:endParaRPr lang="en-GB" dirty="0"/>
          </a:p>
        </p:txBody>
      </p:sp>
      <p:pic>
        <p:nvPicPr>
          <p:cNvPr id="6" name="Picture 2">
            <a:extLst>
              <a:ext uri="{FF2B5EF4-FFF2-40B4-BE49-F238E27FC236}">
                <a16:creationId xmlns:a16="http://schemas.microsoft.com/office/drawing/2014/main" id="{8BB43F67-1ABD-2A0A-F25E-18F571AE1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385" y="19692"/>
            <a:ext cx="7194616" cy="583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367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4F9C-B511-AF2E-DC15-689B5FAEA948}"/>
              </a:ext>
            </a:extLst>
          </p:cNvPr>
          <p:cNvSpPr>
            <a:spLocks noGrp="1"/>
          </p:cNvSpPr>
          <p:nvPr>
            <p:ph type="title"/>
          </p:nvPr>
        </p:nvSpPr>
        <p:spPr>
          <a:xfrm>
            <a:off x="123290" y="1561672"/>
            <a:ext cx="3575407" cy="3226087"/>
          </a:xfr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Darren got a bag to put</a:t>
            </a:r>
            <a:br>
              <a:rPr kumimoji="0" lang="en-GB" sz="2400" b="0" i="0" u="none" strike="noStrike" kern="1200" cap="none" spc="0" normalizeH="0" baseline="0" noProof="0" dirty="0">
                <a:ln>
                  <a:noFill/>
                </a:ln>
                <a:solidFill>
                  <a:srgbClr val="000000"/>
                </a:solidFill>
                <a:effectLst/>
                <a:uLnTx/>
                <a:uFillTx/>
                <a:latin typeface="Arial"/>
                <a:ea typeface="ＭＳ Ｐゴシック"/>
              </a:rPr>
            </a:br>
            <a:r>
              <a:rPr kumimoji="0" lang="en-GB" sz="2400" b="0" i="0" u="none" strike="noStrike" kern="1200" cap="none" spc="0" normalizeH="0" baseline="0" noProof="0" dirty="0">
                <a:ln>
                  <a:noFill/>
                </a:ln>
                <a:solidFill>
                  <a:srgbClr val="000000"/>
                </a:solidFill>
                <a:effectLst/>
                <a:uLnTx/>
                <a:uFillTx/>
                <a:latin typeface="Arial"/>
                <a:ea typeface="ＭＳ Ｐゴシック"/>
              </a:rPr>
              <a:t>the</a:t>
            </a:r>
            <a:r>
              <a:rPr lang="en-GB" sz="2400" dirty="0">
                <a:solidFill>
                  <a:srgbClr val="000000"/>
                </a:solidFill>
                <a:latin typeface="Arial"/>
                <a:ea typeface="ＭＳ Ｐゴシック"/>
              </a:rPr>
              <a:t> </a:t>
            </a:r>
            <a:r>
              <a:rPr kumimoji="0" lang="en-GB" sz="2400" b="0" i="0" u="none" strike="noStrike" kern="1200" cap="none" spc="0" normalizeH="0" baseline="0" noProof="0" dirty="0">
                <a:ln>
                  <a:noFill/>
                </a:ln>
                <a:solidFill>
                  <a:srgbClr val="000000"/>
                </a:solidFill>
                <a:effectLst/>
                <a:uLnTx/>
                <a:uFillTx/>
                <a:latin typeface="Arial"/>
                <a:ea typeface="ＭＳ Ｐゴシック"/>
              </a:rPr>
              <a:t>ball in. He looked to </a:t>
            </a:r>
            <a:br>
              <a:rPr kumimoji="0" lang="en-GB" sz="2400" b="0" i="0" u="none" strike="noStrike" kern="1200" cap="none" spc="0" normalizeH="0" baseline="0" noProof="0" dirty="0">
                <a:ln>
                  <a:noFill/>
                </a:ln>
                <a:solidFill>
                  <a:srgbClr val="000000"/>
                </a:solidFill>
                <a:effectLst/>
                <a:uLnTx/>
                <a:uFillTx/>
                <a:latin typeface="Arial"/>
                <a:ea typeface="ＭＳ Ｐゴシック"/>
              </a:rPr>
            </a:br>
            <a:r>
              <a:rPr kumimoji="0" lang="en-GB" sz="2400" b="0" i="0" u="none" strike="noStrike" kern="1200" cap="none" spc="0" normalizeH="0" baseline="0" noProof="0" dirty="0">
                <a:ln>
                  <a:noFill/>
                </a:ln>
                <a:solidFill>
                  <a:srgbClr val="000000"/>
                </a:solidFill>
                <a:effectLst/>
                <a:uLnTx/>
                <a:uFillTx/>
                <a:latin typeface="Arial"/>
                <a:ea typeface="ＭＳ Ｐゴシック"/>
              </a:rPr>
              <a:t>see if Jenny was ready.</a:t>
            </a:r>
            <a:r>
              <a:rPr kumimoji="0" lang="en-GB" sz="2400" b="0" i="0" u="none" strike="noStrike" kern="1200" cap="none" spc="0" normalizeH="0" baseline="0" noProof="0" dirty="0">
                <a:ln>
                  <a:noFill/>
                </a:ln>
                <a:solidFill>
                  <a:srgbClr val="000000"/>
                </a:solidFill>
                <a:effectLst/>
                <a:uLnTx/>
                <a:uFillTx/>
                <a:latin typeface="Arial"/>
                <a:ea typeface="ＭＳ Ｐゴシック"/>
                <a:cs typeface="+mn-cs"/>
              </a:rPr>
              <a:t> </a:t>
            </a:r>
            <a:br>
              <a:rPr kumimoji="0" lang="en-GB" sz="2400" b="0" i="0" u="none" strike="noStrike" kern="1200" cap="none" spc="0" normalizeH="0" baseline="0" noProof="0" dirty="0">
                <a:ln>
                  <a:noFill/>
                </a:ln>
                <a:solidFill>
                  <a:srgbClr val="000000"/>
                </a:solidFill>
                <a:effectLst/>
                <a:uLnTx/>
                <a:uFillTx/>
                <a:latin typeface="Arial"/>
                <a:ea typeface="ＭＳ Ｐゴシック"/>
                <a:cs typeface="+mn-cs"/>
              </a:rPr>
            </a:br>
            <a:r>
              <a:rPr kumimoji="0" lang="en-GB" sz="2400" b="0" i="0" u="none" strike="noStrike" kern="1200" cap="none" spc="0" normalizeH="0" baseline="0" noProof="0" dirty="0">
                <a:ln>
                  <a:noFill/>
                </a:ln>
                <a:solidFill>
                  <a:srgbClr val="000000"/>
                </a:solidFill>
                <a:effectLst/>
                <a:uLnTx/>
                <a:uFillTx/>
                <a:latin typeface="Arial"/>
                <a:ea typeface="ＭＳ Ｐゴシック"/>
                <a:cs typeface="+mn-cs"/>
              </a:rPr>
              <a:t>Jenny had gone to ask </a:t>
            </a:r>
            <a:br>
              <a:rPr kumimoji="0" lang="en-GB" sz="2400" b="0" i="0" u="none" strike="noStrike" kern="1200" cap="none" spc="0" normalizeH="0" baseline="0" noProof="0" dirty="0">
                <a:ln>
                  <a:noFill/>
                </a:ln>
                <a:solidFill>
                  <a:srgbClr val="000000"/>
                </a:solidFill>
                <a:effectLst/>
                <a:uLnTx/>
                <a:uFillTx/>
                <a:latin typeface="Arial"/>
                <a:ea typeface="ＭＳ Ｐゴシック"/>
                <a:cs typeface="+mn-cs"/>
              </a:rPr>
            </a:br>
            <a:r>
              <a:rPr kumimoji="0" lang="en-GB" sz="2400" b="0" i="0" u="none" strike="noStrike" kern="1200" cap="none" spc="0" normalizeH="0" baseline="0" noProof="0" dirty="0">
                <a:ln>
                  <a:noFill/>
                </a:ln>
                <a:solidFill>
                  <a:srgbClr val="000000"/>
                </a:solidFill>
                <a:effectLst/>
                <a:uLnTx/>
                <a:uFillTx/>
                <a:latin typeface="Arial"/>
                <a:ea typeface="ＭＳ Ｐゴシック"/>
                <a:cs typeface="+mn-cs"/>
              </a:rPr>
              <a:t>her Mum if she could give her some bread to take for the ducks in </a:t>
            </a:r>
            <a:br>
              <a:rPr kumimoji="0" lang="en-GB" sz="2400" b="0" i="0" u="none" strike="noStrike" kern="1200" cap="none" spc="0" normalizeH="0" baseline="0" noProof="0" dirty="0">
                <a:ln>
                  <a:noFill/>
                </a:ln>
                <a:solidFill>
                  <a:srgbClr val="000000"/>
                </a:solidFill>
                <a:effectLst/>
                <a:uLnTx/>
                <a:uFillTx/>
                <a:latin typeface="Arial"/>
                <a:ea typeface="ＭＳ Ｐゴシック"/>
                <a:cs typeface="+mn-cs"/>
              </a:rPr>
            </a:br>
            <a:r>
              <a:rPr kumimoji="0" lang="en-GB" sz="2400" b="0" i="0" u="none" strike="noStrike" kern="1200" cap="none" spc="0" normalizeH="0" baseline="0" noProof="0" dirty="0">
                <a:ln>
                  <a:noFill/>
                </a:ln>
                <a:solidFill>
                  <a:srgbClr val="000000"/>
                </a:solidFill>
                <a:effectLst/>
                <a:uLnTx/>
                <a:uFillTx/>
                <a:latin typeface="Arial"/>
                <a:ea typeface="ＭＳ Ｐゴシック"/>
                <a:cs typeface="+mn-cs"/>
              </a:rPr>
              <a:t>the park.</a:t>
            </a:r>
            <a:endParaRPr lang="en-GB" dirty="0"/>
          </a:p>
        </p:txBody>
      </p:sp>
      <p:pic>
        <p:nvPicPr>
          <p:cNvPr id="4" name="Content Placeholder 3">
            <a:extLst>
              <a:ext uri="{FF2B5EF4-FFF2-40B4-BE49-F238E27FC236}">
                <a16:creationId xmlns:a16="http://schemas.microsoft.com/office/drawing/2014/main" id="{257A4498-2382-4BB9-6F73-9F7648A57B05}"/>
              </a:ext>
            </a:extLst>
          </p:cNvPr>
          <p:cNvPicPr>
            <a:picLocks noGrp="1" noChangeAspect="1"/>
          </p:cNvPicPr>
          <p:nvPr>
            <p:ph idx="1"/>
          </p:nvPr>
        </p:nvPicPr>
        <p:blipFill>
          <a:blip r:embed="rId2"/>
          <a:stretch>
            <a:fillRect/>
          </a:stretch>
        </p:blipFill>
        <p:spPr>
          <a:xfrm>
            <a:off x="3494374" y="-1"/>
            <a:ext cx="8697626" cy="5917916"/>
          </a:xfrm>
          <a:prstGeom prst="rect">
            <a:avLst/>
          </a:prstGeom>
        </p:spPr>
      </p:pic>
    </p:spTree>
    <p:extLst>
      <p:ext uri="{BB962C8B-B14F-4D97-AF65-F5344CB8AC3E}">
        <p14:creationId xmlns:p14="http://schemas.microsoft.com/office/powerpoint/2010/main" val="120178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39266-F1F0-AF5D-0498-B97E745D63F7}"/>
              </a:ext>
            </a:extLst>
          </p:cNvPr>
          <p:cNvSpPr>
            <a:spLocks noGrp="1"/>
          </p:cNvSpPr>
          <p:nvPr>
            <p:ph type="title"/>
          </p:nvPr>
        </p:nvSpPr>
        <p:spPr>
          <a:xfrm>
            <a:off x="4090613" y="2766218"/>
            <a:ext cx="4010774" cy="1325563"/>
          </a:xfrm>
        </p:spPr>
        <p:txBody>
          <a:bodyPr>
            <a:noAutofit/>
          </a:bodyPr>
          <a:lstStyle/>
          <a:p>
            <a:pPr marL="0" marR="0" lvl="0" indent="0" defTabSz="914400" rtl="0" eaLnBrk="1" fontAlgn="base" latinLnBrk="0" hangingPunct="1">
              <a:lnSpc>
                <a:spcPct val="100000"/>
              </a:lnSpc>
              <a:spcBef>
                <a:spcPct val="0"/>
              </a:spcBef>
              <a:spcAft>
                <a:spcPct val="0"/>
              </a:spcAft>
              <a:tabLst/>
              <a:defRPr/>
            </a:pPr>
            <a:r>
              <a:rPr kumimoji="0" lang="en-US" sz="60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charset="0"/>
                <a:ea typeface="ＭＳ Ｐゴシック" panose="020B0600070205080204" pitchFamily="34" charset="-128"/>
              </a:rPr>
              <a:t>The End</a:t>
            </a:r>
            <a:br>
              <a:rPr kumimoji="0" lang="en-US" sz="5400" b="1" i="0" u="none" strike="noStrike" kern="1200" cap="all" spc="0" normalizeH="0" baseline="0" noProof="0"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charset="0"/>
                <a:ea typeface="ＭＳ Ｐゴシック" panose="020B0600070205080204" pitchFamily="34" charset="-128"/>
              </a:rPr>
            </a:br>
            <a:endParaRPr lang="en-GB" dirty="0"/>
          </a:p>
        </p:txBody>
      </p:sp>
      <p:sp>
        <p:nvSpPr>
          <p:cNvPr id="4" name="TextBox 3">
            <a:extLst>
              <a:ext uri="{FF2B5EF4-FFF2-40B4-BE49-F238E27FC236}">
                <a16:creationId xmlns:a16="http://schemas.microsoft.com/office/drawing/2014/main" id="{A87D5D2F-A5EA-209C-6AFD-06B14BED4C55}"/>
              </a:ext>
            </a:extLst>
          </p:cNvPr>
          <p:cNvSpPr txBox="1"/>
          <p:nvPr/>
        </p:nvSpPr>
        <p:spPr>
          <a:xfrm>
            <a:off x="2731212" y="4654193"/>
            <a:ext cx="6215865" cy="1015663"/>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Lancashire County Council</a:t>
            </a:r>
          </a:p>
          <a:p>
            <a:pPr algn="ctr"/>
            <a:r>
              <a:rPr lang="en-GB" sz="2000" dirty="0">
                <a:latin typeface="Arial" panose="020B0604020202020204" pitchFamily="34" charset="0"/>
                <a:cs typeface="Arial" panose="020B0604020202020204" pitchFamily="34" charset="0"/>
              </a:rPr>
              <a:t>Road Safety – Education and Engagement</a:t>
            </a:r>
          </a:p>
          <a:p>
            <a:pPr algn="ctr"/>
            <a:r>
              <a:rPr lang="en-GB" sz="2000" dirty="0">
                <a:latin typeface="Arial" panose="020B0604020202020204" pitchFamily="34" charset="0"/>
                <a:cs typeface="Arial" panose="020B0604020202020204" pitchFamily="34" charset="0"/>
              </a:rPr>
              <a:t>roadsafetyeducation@lancashire.gov.uk</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8690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7AD285-A449-5CAB-9576-D5A0CC00121E}"/>
              </a:ext>
            </a:extLst>
          </p:cNvPr>
          <p:cNvSpPr>
            <a:spLocks noGrp="1"/>
          </p:cNvSpPr>
          <p:nvPr>
            <p:ph idx="1"/>
          </p:nvPr>
        </p:nvSpPr>
        <p:spPr>
          <a:xfrm>
            <a:off x="383862" y="1123021"/>
            <a:ext cx="6179049" cy="5056883"/>
          </a:xfr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The way to the park was along a busy road. Dad reminded Darren and Jenny what they should do when walking near the road. He said they must always walk on the inside of the pavement and keep away from the kerb.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They must always hold hands with Mum or Dad or a grown-up who they know. Sometimes, as they walked along, there were things that they wanted to look at. They always asked Dad if they could stop and look.</a:t>
            </a:r>
          </a:p>
          <a:p>
            <a:endParaRPr lang="en-GB" dirty="0"/>
          </a:p>
        </p:txBody>
      </p:sp>
      <p:pic>
        <p:nvPicPr>
          <p:cNvPr id="4" name="Picture 4">
            <a:extLst>
              <a:ext uri="{FF2B5EF4-FFF2-40B4-BE49-F238E27FC236}">
                <a16:creationId xmlns:a16="http://schemas.microsoft.com/office/drawing/2014/main" id="{719E29E9-AABF-EF5F-D04F-7F302ED76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911" y="0"/>
            <a:ext cx="5629090" cy="560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2815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01F5E-367A-4D08-232B-283525EBF2FB}"/>
              </a:ext>
            </a:extLst>
          </p:cNvPr>
          <p:cNvSpPr>
            <a:spLocks noGrp="1"/>
          </p:cNvSpPr>
          <p:nvPr>
            <p:ph type="title"/>
          </p:nvPr>
        </p:nvSpPr>
        <p:spPr>
          <a:xfrm>
            <a:off x="544530" y="767874"/>
            <a:ext cx="6260307" cy="5609928"/>
          </a:xfrm>
        </p:spPr>
        <p:txBody>
          <a:bodyPr>
            <a:normAutofit/>
          </a:bodyPr>
          <a:lstStyle/>
          <a:p>
            <a:pPr marL="0" marR="0" lvl="0" indent="0" defTabSz="914400" rtl="0" eaLnBrk="1" fontAlgn="base" latinLnBrk="0" hangingPunct="1">
              <a:lnSpc>
                <a:spcPct val="100000"/>
              </a:lnSpc>
              <a:spcBef>
                <a:spcPct val="0"/>
              </a:spcBef>
              <a:spcAft>
                <a:spcPct val="0"/>
              </a:spcAft>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As they were walking down the street, they met their friend Sanjay’s dad, Mr. Ahmed.</a:t>
            </a:r>
            <a:br>
              <a:rPr kumimoji="0" lang="en-GB" sz="2400" b="0" i="0" u="none" strike="noStrike" kern="1200" cap="none" spc="0" normalizeH="0" baseline="0" noProof="0" dirty="0">
                <a:ln>
                  <a:noFill/>
                </a:ln>
                <a:solidFill>
                  <a:srgbClr val="000000"/>
                </a:solidFill>
                <a:effectLst/>
                <a:uLnTx/>
                <a:uFillTx/>
                <a:latin typeface="Arial"/>
                <a:ea typeface="ＭＳ Ｐゴシック"/>
              </a:rPr>
            </a:br>
            <a:r>
              <a:rPr kumimoji="0" lang="en-GB" sz="2400" b="0" i="0" u="none" strike="noStrike" kern="1200" cap="none" spc="0" normalizeH="0" baseline="0" noProof="0" dirty="0">
                <a:ln>
                  <a:noFill/>
                </a:ln>
                <a:solidFill>
                  <a:srgbClr val="000000"/>
                </a:solidFill>
                <a:effectLst/>
                <a:uLnTx/>
                <a:uFillTx/>
                <a:latin typeface="Arial"/>
                <a:ea typeface="ＭＳ Ｐゴシック"/>
              </a:rPr>
              <a:t>Darren told Mr. Ahmed they were going to the park. “That sounds fun,” said Mr. Ahmed, “perhaps I could bring Sanjay to meet you there. “Great”, said Darren “we’ll see you there”. Dad and Mr. Ahmed carried on talking and soon Darren became tired of standing still. He looked at the football in the bag.</a:t>
            </a:r>
            <a:br>
              <a:rPr kumimoji="0" lang="en-GB" sz="2400" b="0" i="0" u="none" strike="noStrike" kern="1200" cap="none" spc="0" normalizeH="0" baseline="0" noProof="0" dirty="0">
                <a:ln>
                  <a:noFill/>
                </a:ln>
                <a:solidFill>
                  <a:srgbClr val="000000"/>
                </a:solidFill>
                <a:effectLst/>
                <a:uLnTx/>
                <a:uFillTx/>
                <a:latin typeface="Arial"/>
                <a:ea typeface="ＭＳ Ｐゴシック"/>
              </a:rPr>
            </a:br>
            <a:endParaRPr lang="en-GB" dirty="0"/>
          </a:p>
        </p:txBody>
      </p:sp>
      <p:pic>
        <p:nvPicPr>
          <p:cNvPr id="4" name="Picture 7">
            <a:extLst>
              <a:ext uri="{FF2B5EF4-FFF2-40B4-BE49-F238E27FC236}">
                <a16:creationId xmlns:a16="http://schemas.microsoft.com/office/drawing/2014/main" id="{22FEC9ED-3A4D-EEA7-ED4C-7FEF6E670B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3082" y="0"/>
            <a:ext cx="4718918"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560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C946-2633-06DC-5FBE-CE9A9AE35D79}"/>
              </a:ext>
            </a:extLst>
          </p:cNvPr>
          <p:cNvSpPr>
            <a:spLocks noGrp="1"/>
          </p:cNvSpPr>
          <p:nvPr>
            <p:ph type="title"/>
          </p:nvPr>
        </p:nvSpPr>
        <p:spPr>
          <a:xfrm>
            <a:off x="838200" y="1751842"/>
            <a:ext cx="5881099" cy="3354316"/>
          </a:xfrm>
        </p:spPr>
        <p:txBody>
          <a:bodyPr>
            <a:normAutofit fontScale="90000"/>
          </a:bodyPr>
          <a:lstStyle/>
          <a:p>
            <a:pPr marL="0" marR="0" lvl="0" indent="0" defTabSz="914400" rtl="0" eaLnBrk="1" fontAlgn="base" latinLnBrk="0" hangingPunct="1">
              <a:lnSpc>
                <a:spcPct val="100000"/>
              </a:lnSpc>
              <a:spcBef>
                <a:spcPct val="0"/>
              </a:spcBef>
              <a:spcAft>
                <a:spcPct val="0"/>
              </a:spcAft>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D</a:t>
            </a:r>
            <a:r>
              <a:rPr kumimoji="0" lang="en-GB" sz="2700" b="0" i="0" u="none" strike="noStrike" kern="1200" cap="none" spc="0" normalizeH="0" baseline="0" noProof="0" dirty="0">
                <a:ln>
                  <a:noFill/>
                </a:ln>
                <a:solidFill>
                  <a:srgbClr val="000000"/>
                </a:solidFill>
                <a:effectLst/>
                <a:uLnTx/>
                <a:uFillTx/>
                <a:latin typeface="Arial"/>
                <a:ea typeface="ＭＳ Ｐゴシック"/>
              </a:rPr>
              <a:t>arren forgot that he should not play near</a:t>
            </a:r>
            <a:br>
              <a:rPr kumimoji="0" lang="en-GB" sz="2700" b="0" i="0" u="none" strike="noStrike" kern="1200" cap="none" spc="0" normalizeH="0" baseline="0" noProof="0" dirty="0">
                <a:ln>
                  <a:noFill/>
                </a:ln>
                <a:solidFill>
                  <a:srgbClr val="000000"/>
                </a:solidFill>
                <a:effectLst/>
                <a:uLnTx/>
                <a:uFillTx/>
                <a:latin typeface="Arial"/>
                <a:ea typeface="ＭＳ Ｐゴシック"/>
              </a:rPr>
            </a:br>
            <a:r>
              <a:rPr kumimoji="0" lang="en-GB" sz="2700" b="0" i="0" u="none" strike="noStrike" kern="1200" cap="none" spc="0" normalizeH="0" baseline="0" noProof="0" dirty="0">
                <a:ln>
                  <a:noFill/>
                </a:ln>
                <a:solidFill>
                  <a:srgbClr val="000000"/>
                </a:solidFill>
                <a:effectLst/>
                <a:uLnTx/>
                <a:uFillTx/>
                <a:latin typeface="Arial"/>
                <a:ea typeface="ＭＳ Ｐゴシック"/>
              </a:rPr>
              <a:t>the road. “ I’ll just get the ball out of the bag. It will be alright.” He let go of Dad’s</a:t>
            </a:r>
            <a:br>
              <a:rPr kumimoji="0" lang="en-GB" sz="2700" b="0" i="0" u="none" strike="noStrike" kern="1200" cap="none" spc="0" normalizeH="0" baseline="0" noProof="0" dirty="0">
                <a:ln>
                  <a:noFill/>
                </a:ln>
                <a:solidFill>
                  <a:srgbClr val="000000"/>
                </a:solidFill>
                <a:effectLst/>
                <a:uLnTx/>
                <a:uFillTx/>
                <a:latin typeface="Arial"/>
                <a:ea typeface="ＭＳ Ｐゴシック"/>
              </a:rPr>
            </a:br>
            <a:r>
              <a:rPr kumimoji="0" lang="en-GB" sz="2700" b="0" i="0" u="none" strike="noStrike" kern="1200" cap="none" spc="0" normalizeH="0" baseline="0" noProof="0" dirty="0">
                <a:ln>
                  <a:noFill/>
                </a:ln>
                <a:solidFill>
                  <a:srgbClr val="000000"/>
                </a:solidFill>
                <a:effectLst/>
                <a:uLnTx/>
                <a:uFillTx/>
                <a:latin typeface="Arial"/>
                <a:ea typeface="ＭＳ Ｐゴシック"/>
              </a:rPr>
              <a:t>hand and pulled the ball out of the bag. He started bouncing it up and down on</a:t>
            </a:r>
            <a:br>
              <a:rPr kumimoji="0" lang="en-GB" sz="2700" b="0" i="0" u="none" strike="noStrike" kern="1200" cap="none" spc="0" normalizeH="0" baseline="0" noProof="0" dirty="0">
                <a:ln>
                  <a:noFill/>
                </a:ln>
                <a:solidFill>
                  <a:srgbClr val="000000"/>
                </a:solidFill>
                <a:effectLst/>
                <a:uLnTx/>
                <a:uFillTx/>
                <a:latin typeface="Arial"/>
                <a:ea typeface="ＭＳ Ｐゴシック"/>
              </a:rPr>
            </a:br>
            <a:r>
              <a:rPr kumimoji="0" lang="en-GB" sz="2700" b="0" i="0" u="none" strike="noStrike" kern="1200" cap="none" spc="0" normalizeH="0" baseline="0" noProof="0" dirty="0">
                <a:ln>
                  <a:noFill/>
                </a:ln>
                <a:solidFill>
                  <a:srgbClr val="000000"/>
                </a:solidFill>
                <a:effectLst/>
                <a:uLnTx/>
                <a:uFillTx/>
                <a:latin typeface="Arial"/>
                <a:ea typeface="ＭＳ Ｐゴシック"/>
              </a:rPr>
              <a:t>the pavement. He thought he</a:t>
            </a:r>
            <a:r>
              <a:rPr lang="en-GB" sz="2700" dirty="0">
                <a:solidFill>
                  <a:srgbClr val="000000"/>
                </a:solidFill>
                <a:latin typeface="Arial"/>
                <a:ea typeface="ＭＳ Ｐゴシック"/>
              </a:rPr>
              <a:t> </a:t>
            </a:r>
            <a:r>
              <a:rPr kumimoji="0" lang="en-GB" sz="2700" b="0" i="0" u="none" strike="noStrike" kern="1200" cap="none" spc="0" normalizeH="0" baseline="0" noProof="0" dirty="0">
                <a:ln>
                  <a:noFill/>
                </a:ln>
                <a:solidFill>
                  <a:srgbClr val="000000"/>
                </a:solidFill>
                <a:effectLst/>
                <a:uLnTx/>
                <a:uFillTx/>
                <a:latin typeface="Arial"/>
                <a:ea typeface="ＭＳ Ｐゴシック"/>
              </a:rPr>
              <a:t>was very good at catching the ball but suddenly he</a:t>
            </a:r>
            <a:br>
              <a:rPr kumimoji="0" lang="en-GB" sz="2700" b="0" i="0" u="none" strike="noStrike" kern="1200" cap="none" spc="0" normalizeH="0" baseline="0" noProof="0" dirty="0">
                <a:ln>
                  <a:noFill/>
                </a:ln>
                <a:solidFill>
                  <a:srgbClr val="000000"/>
                </a:solidFill>
                <a:effectLst/>
                <a:uLnTx/>
                <a:uFillTx/>
                <a:latin typeface="Arial"/>
                <a:ea typeface="ＭＳ Ｐゴシック"/>
              </a:rPr>
            </a:br>
            <a:r>
              <a:rPr kumimoji="0" lang="en-GB" sz="2700" b="0" i="0" u="none" strike="noStrike" kern="1200" cap="none" spc="0" normalizeH="0" baseline="0" noProof="0" dirty="0">
                <a:ln>
                  <a:noFill/>
                </a:ln>
                <a:solidFill>
                  <a:srgbClr val="000000"/>
                </a:solidFill>
                <a:effectLst/>
                <a:uLnTx/>
                <a:uFillTx/>
                <a:latin typeface="Arial"/>
                <a:ea typeface="ＭＳ Ｐゴシック"/>
              </a:rPr>
              <a:t>missed it. The ball rolled into the road</a:t>
            </a:r>
            <a:endParaRPr lang="en-GB" dirty="0"/>
          </a:p>
        </p:txBody>
      </p:sp>
      <p:pic>
        <p:nvPicPr>
          <p:cNvPr id="4" name="Picture 4">
            <a:extLst>
              <a:ext uri="{FF2B5EF4-FFF2-40B4-BE49-F238E27FC236}">
                <a16:creationId xmlns:a16="http://schemas.microsoft.com/office/drawing/2014/main" id="{B8C3C47E-A074-047B-0A6C-02BFC3BDF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3151" y="0"/>
            <a:ext cx="4578849" cy="579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56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55D4-BC9A-92B2-F21D-6F9EF3CCEBC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EA6B274-D19D-3568-6D16-CBC9A7700ADA}"/>
              </a:ext>
            </a:extLst>
          </p:cNvPr>
          <p:cNvSpPr>
            <a:spLocks noGrp="1"/>
          </p:cNvSpPr>
          <p:nvPr>
            <p:ph idx="1"/>
          </p:nvPr>
        </p:nvSpPr>
        <p:spPr>
          <a:xfrm>
            <a:off x="838199" y="5192895"/>
            <a:ext cx="11007903" cy="821932"/>
          </a:xfrm>
        </p:spPr>
        <p:txBody>
          <a:bodyPr>
            <a:normAutofit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Darren set off after the ball. He was just about to step into the road when his Dad saw him. “Stop!” Dad shouted.</a:t>
            </a:r>
          </a:p>
          <a:p>
            <a:endParaRPr lang="en-GB" dirty="0"/>
          </a:p>
        </p:txBody>
      </p:sp>
      <p:pic>
        <p:nvPicPr>
          <p:cNvPr id="4" name="Picture 4">
            <a:extLst>
              <a:ext uri="{FF2B5EF4-FFF2-40B4-BE49-F238E27FC236}">
                <a16:creationId xmlns:a16="http://schemas.microsoft.com/office/drawing/2014/main" id="{2B87CDC6-E2B2-C8FC-630E-85CB3E46E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8" y="0"/>
            <a:ext cx="11491912" cy="519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348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47BB4B-4978-0DC6-4CAA-D7AF095FA9DB}"/>
              </a:ext>
            </a:extLst>
          </p:cNvPr>
          <p:cNvSpPr>
            <a:spLocks noGrp="1"/>
          </p:cNvSpPr>
          <p:nvPr>
            <p:ph idx="1"/>
          </p:nvPr>
        </p:nvSpPr>
        <p:spPr>
          <a:xfrm>
            <a:off x="622443" y="1047963"/>
            <a:ext cx="6179049" cy="5301466"/>
          </a:xfr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He grabbed hold of his shirt to stop him running into the road. “You must never do that,” said Dad. “Look, there’s a car coming. You would have been knocked over if you had run after the ball. You should not have got the ball out of the bag.” “I’m sorry, Dad,” said Darren. “I won’t do it again.” The ball had rolled down the road, so Dad waited until there was no traffic and then he went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ＭＳ Ｐゴシック"/>
              </a:rPr>
              <a:t>to get it. “Now put the ball back into the bag and let’s go to the park.”</a:t>
            </a:r>
          </a:p>
          <a:p>
            <a:endParaRPr lang="en-GB" dirty="0"/>
          </a:p>
        </p:txBody>
      </p:sp>
      <p:pic>
        <p:nvPicPr>
          <p:cNvPr id="4" name="Picture 4">
            <a:extLst>
              <a:ext uri="{FF2B5EF4-FFF2-40B4-BE49-F238E27FC236}">
                <a16:creationId xmlns:a16="http://schemas.microsoft.com/office/drawing/2014/main" id="{888CF088-A8E1-D152-8738-7319B29D6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93" y="0"/>
            <a:ext cx="5315707"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623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9759-5BA1-637E-8278-8B2CECB0AC3D}"/>
              </a:ext>
            </a:extLst>
          </p:cNvPr>
          <p:cNvSpPr>
            <a:spLocks noGrp="1"/>
          </p:cNvSpPr>
          <p:nvPr>
            <p:ph type="title"/>
          </p:nvPr>
        </p:nvSpPr>
        <p:spPr>
          <a:xfrm>
            <a:off x="425442" y="246660"/>
            <a:ext cx="10515600" cy="1325563"/>
          </a:xfrm>
        </p:spPr>
        <p:txBody>
          <a:bodyPr/>
          <a:lstStyle/>
          <a:p>
            <a:r>
              <a:rPr lang="en-GB" sz="3200" dirty="0"/>
              <a:t>To get to the park they had to cross the road.</a:t>
            </a:r>
            <a:br>
              <a:rPr lang="en-GB" dirty="0"/>
            </a:br>
            <a:endParaRPr lang="en-GB" dirty="0"/>
          </a:p>
        </p:txBody>
      </p:sp>
      <p:sp>
        <p:nvSpPr>
          <p:cNvPr id="3" name="Content Placeholder 2">
            <a:extLst>
              <a:ext uri="{FF2B5EF4-FFF2-40B4-BE49-F238E27FC236}">
                <a16:creationId xmlns:a16="http://schemas.microsoft.com/office/drawing/2014/main" id="{81D52BF5-F3CB-D63A-8A59-7173E10F2C2F}"/>
              </a:ext>
            </a:extLst>
          </p:cNvPr>
          <p:cNvSpPr>
            <a:spLocks noGrp="1"/>
          </p:cNvSpPr>
          <p:nvPr>
            <p:ph idx="1"/>
          </p:nvPr>
        </p:nvSpPr>
        <p:spPr/>
        <p:txBody>
          <a:bodyPr/>
          <a:lstStyle/>
          <a:p>
            <a:endParaRPr lang="en-GB" dirty="0"/>
          </a:p>
        </p:txBody>
      </p:sp>
      <p:pic>
        <p:nvPicPr>
          <p:cNvPr id="4" name="Picture 6">
            <a:extLst>
              <a:ext uri="{FF2B5EF4-FFF2-40B4-BE49-F238E27FC236}">
                <a16:creationId xmlns:a16="http://schemas.microsoft.com/office/drawing/2014/main" id="{5E6B86A9-3719-67F0-3019-180013F41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33" y="1051613"/>
            <a:ext cx="11794733" cy="58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9911078"/>
      </p:ext>
    </p:extLst>
  </p:cSld>
  <p:clrMapOvr>
    <a:masterClrMapping/>
  </p:clrMapOvr>
</p:sld>
</file>

<file path=ppt/theme/theme1.xml><?xml version="1.0" encoding="utf-8"?>
<a:theme xmlns:a="http://schemas.openxmlformats.org/drawingml/2006/main" name="Office Theme">
  <a:themeElements>
    <a:clrScheme name="Priorities">
      <a:dk1>
        <a:srgbClr val="000000"/>
      </a:dk1>
      <a:lt1>
        <a:srgbClr val="FFFFFF"/>
      </a:lt1>
      <a:dk2>
        <a:srgbClr val="44546A"/>
      </a:dk2>
      <a:lt2>
        <a:srgbClr val="E7E6E6"/>
      </a:lt2>
      <a:accent1>
        <a:srgbClr val="3C68AB"/>
      </a:accent1>
      <a:accent2>
        <a:srgbClr val="794983"/>
      </a:accent2>
      <a:accent3>
        <a:srgbClr val="5E873A"/>
      </a:accent3>
      <a:accent4>
        <a:srgbClr val="C96B30"/>
      </a:accent4>
      <a:accent5>
        <a:srgbClr val="FEFFFF"/>
      </a:accent5>
      <a:accent6>
        <a:srgbClr val="FEFFFF"/>
      </a:accent6>
      <a:hlink>
        <a:srgbClr val="0563C1"/>
      </a:hlink>
      <a:folHlink>
        <a:srgbClr val="954F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TotalTime>
  <Words>1785</Words>
  <Application>Microsoft Office PowerPoint</Application>
  <PresentationFormat>Widescreen</PresentationFormat>
  <Paragraphs>79</Paragraphs>
  <Slides>30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Let’s Be Safe Out and About </vt:lpstr>
      <vt:lpstr>It was Saturday and the sun was shining. Darren and Jenny were excited. They knew that Dad was going to take them to the park. </vt:lpstr>
      <vt:lpstr>Darren got a bag to put the ball in. He looked to  see if Jenny was ready.  Jenny had gone to ask  her Mum if she could give her some bread to take for the ducks in  the park.</vt:lpstr>
      <vt:lpstr>PowerPoint Presentation</vt:lpstr>
      <vt:lpstr>As they were walking down the street, they met their friend Sanjay’s dad, Mr. Ahmed. Darren told Mr. Ahmed they were going to the park. “That sounds fun,” said Mr. Ahmed, “perhaps I could bring Sanjay to meet you there. “Great”, said Darren “we’ll see you there”. Dad and Mr. Ahmed carried on talking and soon Darren became tired of standing still. He looked at the football in the bag. </vt:lpstr>
      <vt:lpstr>Darren forgot that he should not play near the road. “ I’ll just get the ball out of the bag. It will be alright.” He let go of Dad’s hand and pulled the ball out of the bag. He started bouncing it up and down on the pavement. He thought he was very good at catching the ball but suddenly he missed it. The ball rolled into the road</vt:lpstr>
      <vt:lpstr>PowerPoint Presentation</vt:lpstr>
      <vt:lpstr>PowerPoint Presentation</vt:lpstr>
      <vt:lpstr>To get to the park they had to cross the road. </vt:lpstr>
      <vt:lpstr>PowerPoint Presentation</vt:lpstr>
      <vt:lpstr>You must not run near the road and always look for a safe place to cross</vt:lpstr>
      <vt:lpstr>PowerPoint Presentation</vt:lpstr>
      <vt:lpstr>“We must not cross now,” said Darren, “it’s dangerous. If we try to cross when the red man is showing we could get knocked over. We have to press the button on the box and wait for the green man to show.” </vt:lpstr>
      <vt:lpstr>So, Darren pressed the button and they waited until they could see the green man. There was also a bleeping noise. “That’s to help blind people to know when it’s safe to cross the road,” explained Dad. “We must make sure that the cars have stopped before we set off across the road.” </vt:lpstr>
      <vt:lpstr>PowerPoint Presentation</vt:lpstr>
      <vt:lpstr>PowerPoint Presentation</vt:lpstr>
      <vt:lpstr>PowerPoint Presentation</vt:lpstr>
      <vt:lpstr>When all the bread had gone Dad reminded Jenny to put the empty bag into the rubbish bin to help keep the park tidy. Some people had not put their rubbish into the bin. Darren and Jenny found a broken bottle on the ground. They told Dad who carefully picked it up and placed it in the bin.</vt:lpstr>
      <vt:lpstr>PowerPoint Presentation</vt:lpstr>
      <vt:lpstr>PowerPoint Presentation</vt:lpstr>
      <vt:lpstr>PowerPoint Presentation</vt:lpstr>
      <vt:lpstr>“That was great,” he said. “I’m going to do that again.” He climbed up the slide again. After sliding down several times Darren went onto the roundabout. He made himself dizzy spinning around and around. He nearly fell over because he tried to get off before it had stopped.  He soon felt better and ran off to Dad and Jenny. “Come on, let’s play football now,” he said.  </vt:lpstr>
      <vt:lpstr>PowerPoint Presentation</vt:lpstr>
      <vt:lpstr>PowerPoint Presentation</vt:lpstr>
      <vt:lpstr>PowerPoint Presentation</vt:lpstr>
      <vt:lpstr>PowerPoint Presentation</vt:lpstr>
      <vt:lpstr>PowerPoint Presentation</vt:lpstr>
      <vt:lpstr>PowerPoint Presentation</vt:lpstr>
      <vt:lpstr>“What’s for tea mum?” they both shouted together when they went in their house.</vt:lpstr>
      <vt:lpstr>The End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Sergeant, Anthony</dc:creator>
  <cp:lastModifiedBy>Hoyle, Danny</cp:lastModifiedBy>
  <cp:revision>3</cp:revision>
  <dcterms:created xsi:type="dcterms:W3CDTF">2022-08-31T10:25:39Z</dcterms:created>
  <dcterms:modified xsi:type="dcterms:W3CDTF">2024-06-18T13:14:16Z</dcterms:modified>
</cp:coreProperties>
</file>