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60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25B498-FCD6-4251-9793-F58DCC0B5919}" v="22" dt="2025-11-06T12:09:35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67A42-C82E-4761-88C9-FBE205FEE66C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B1AFE-27B5-4DE8-B46A-BA6D4B942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35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C0DF037-37C8-4C93-32EB-4E6D2FDBA1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411C71-B8E0-9C1F-ECE0-DD7EF9D57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984" y="1110457"/>
            <a:ext cx="5760378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213E6-60D2-6826-A4C9-7572C83DB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0984" y="3590132"/>
            <a:ext cx="5760378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B2E2D-AC1C-E406-FD58-108480F8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267D6-D9B1-53BD-864D-DF671633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315FC-3D05-C295-5B89-1A008C22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18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6CD9-597D-952D-059F-F85222740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C04A7-DCFE-55AB-F8CE-7A972DE78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0511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01E2-3A56-4FBA-3AE4-F48D107D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AFC2F-B06A-F057-E104-9CC9F3FD4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3CB04-91C5-B649-080F-604E842A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13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7B645-E8EC-C491-C5BF-F7268243E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479478"/>
            <a:ext cx="2628900" cy="441788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4E77D-7F0F-AF04-3B4E-9B0DC286B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79478"/>
            <a:ext cx="7734300" cy="4417887"/>
          </a:xfrm>
        </p:spPr>
        <p:txBody>
          <a:bodyPr vert="eaVert"/>
          <a:lstStyle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6E663-460C-8CD3-061D-1C714C23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54C43-ECB5-E591-3C38-2A3C32F8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7F87C-4186-6FED-288F-FD846A1B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60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4F5B6-7FD4-9986-8415-219DD80F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5F66-A5BE-E497-CF08-183C527F0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064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AA48E-4663-4A8E-71B8-B9825DA2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48DA5-31A7-E509-A2FA-AF833B1D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CF371-EBCE-8176-3671-2D6A3232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79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4133-157B-8410-3FB4-A42810581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1453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D0217-F6B2-E18B-5008-596D8B0B1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9425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3980F-BBA3-76B4-3666-51BC49CE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6EF9F-8C79-9717-C8DE-B460BA93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49F38-7669-51B2-DDD9-C2529505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9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93734-372C-7441-FBF3-6E5E1201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97CBE-C9AB-E586-54F8-16E33AF14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B0978-4332-CC5C-F352-848564DC0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35979-DBD1-7BE5-8564-F9410862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73950-083E-E132-0D8C-4082B313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039DE-7C21-FA99-0D24-9180616A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6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B8BA8-F2C5-90F0-FECB-3F9BE991F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8C858-541A-B6AB-753D-744B0A95E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ED938-2C23-E385-D603-9EA215910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717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5703B-42F8-9D7D-6E0A-AC7A8F7FE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05FEC-DFC4-6CA9-C05A-E5DC1DBD3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717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D50C8F-0566-6B9D-6532-C8207FD7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90DFD3-9F08-6144-1E67-9131F05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925CCC-AD59-E284-E467-CE74B15D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03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2513C-D762-6E5E-B7B7-394DA198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C98FC0-F972-99FD-9089-E0C474C1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A65B7-BD1C-4DB5-57AB-4FA74485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A6906-0A61-453A-C8A2-75A95741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1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A112E-7F32-294F-30C5-6E0E0D16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AEDE64-43D6-4F5F-DD21-28BE6953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4A9DF-5D16-C878-64A9-40DCD794F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08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EB93-1E6B-B00F-1E6D-6D24946BC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B7C0-44D2-5E15-2051-419256D5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925567-CA97-8A27-8EEA-3377187A9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D7DD4-4ABF-608C-607B-395FB854B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0D530-3778-E7E2-D49A-9F35E7ED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FBD4B-CB65-FBF8-1CA7-FC7332A3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4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4E4C-B9AA-8B3E-3CCA-8669EC5D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3D8C9-F9C7-5A55-C1EC-E6D15ED0A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40EAD-871D-DE65-6B43-D4C29898E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16AFD-9F10-9395-6191-ADC79B48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EF5A9-26EA-C452-71FF-37B07CFE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72495-843C-D17B-0F68-68214BEA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8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151DAF4-D740-9D07-09D0-27A0BBFE372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87569-3006-9B28-34DB-CC3E8D4FB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9D092-C235-A560-81D1-B5E76971C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38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5E370-A2BA-EE1D-BA6F-A663FEFA51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B5CFD-32A1-4DCE-9D3C-416076CE8667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BE784-ED1E-5065-DF6A-00D8198D4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08AD3-2858-D2DB-948D-839BAE4CAF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445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9A93A-186F-C2C8-E531-BADBDAFB5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8622" y="1774691"/>
            <a:ext cx="5760378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Care Navigation Residential Update 2025/2026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F0F144-BC30-9885-8B16-AE7DBAC96535}"/>
              </a:ext>
            </a:extLst>
          </p:cNvPr>
          <p:cNvSpPr txBox="1"/>
          <p:nvPr/>
        </p:nvSpPr>
        <p:spPr>
          <a:xfrm>
            <a:off x="1923222" y="4339086"/>
            <a:ext cx="4891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Daniel Bibby – Care Navigation Team Leader</a:t>
            </a:r>
          </a:p>
        </p:txBody>
      </p:sp>
    </p:spTree>
    <p:extLst>
      <p:ext uri="{BB962C8B-B14F-4D97-AF65-F5344CB8AC3E}">
        <p14:creationId xmlns:p14="http://schemas.microsoft.com/office/powerpoint/2010/main" val="408044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CCE79-7731-E8AB-19B2-C81DCACFE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59B3-BCCB-52C5-9582-A413ED5BF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6523"/>
            <a:ext cx="10515600" cy="4030645"/>
          </a:xfrm>
        </p:spPr>
        <p:txBody>
          <a:bodyPr/>
          <a:lstStyle/>
          <a:p>
            <a:r>
              <a:rPr lang="en-GB" dirty="0"/>
              <a:t>New areas of work</a:t>
            </a:r>
          </a:p>
          <a:p>
            <a:r>
              <a:rPr lang="en-GB" dirty="0"/>
              <a:t>Recruitment activity – winter pressures</a:t>
            </a:r>
          </a:p>
          <a:p>
            <a:r>
              <a:rPr lang="en-GB" dirty="0"/>
              <a:t>E-brokerage training and transition</a:t>
            </a:r>
          </a:p>
          <a:p>
            <a:pPr marL="0" indent="0">
              <a:buNone/>
            </a:pPr>
            <a:r>
              <a:rPr lang="en-GB" dirty="0"/>
              <a:t>Team Catch Up – we are an ever-changing team!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FAD0637-00C2-AC41-3849-F0D672F13875}"/>
              </a:ext>
            </a:extLst>
          </p:cNvPr>
          <p:cNvSpPr/>
          <p:nvPr/>
        </p:nvSpPr>
        <p:spPr>
          <a:xfrm>
            <a:off x="1205897" y="4822166"/>
            <a:ext cx="2320506" cy="960781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Central Lancs Team Leader – Olivia Atack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47167DA-1CFD-3B5E-F35F-66DCF8D83E72}"/>
              </a:ext>
            </a:extLst>
          </p:cNvPr>
          <p:cNvSpPr/>
          <p:nvPr/>
        </p:nvSpPr>
        <p:spPr>
          <a:xfrm>
            <a:off x="4433256" y="4822166"/>
            <a:ext cx="2320506" cy="960781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North Lancs Team Leader – Katie Worsley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1B1C971-257E-C15B-EE33-D597F5BBEE46}"/>
              </a:ext>
            </a:extLst>
          </p:cNvPr>
          <p:cNvSpPr/>
          <p:nvPr/>
        </p:nvSpPr>
        <p:spPr>
          <a:xfrm>
            <a:off x="7660615" y="4822166"/>
            <a:ext cx="2320506" cy="960781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East Lancs Team Leader – Daniel Bibby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E0350D-8F50-CADD-30C7-7D8E7427AE56}"/>
              </a:ext>
            </a:extLst>
          </p:cNvPr>
          <p:cNvSpPr txBox="1"/>
          <p:nvPr/>
        </p:nvSpPr>
        <p:spPr>
          <a:xfrm>
            <a:off x="896069" y="5782947"/>
            <a:ext cx="2940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Olivia.Atack@lancashire.gov.uk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D30C47-300C-F43A-EE66-3FE06DF82995}"/>
              </a:ext>
            </a:extLst>
          </p:cNvPr>
          <p:cNvSpPr txBox="1"/>
          <p:nvPr/>
        </p:nvSpPr>
        <p:spPr>
          <a:xfrm>
            <a:off x="4123425" y="5788319"/>
            <a:ext cx="2940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Katie.Worsley@lancashire.gov.uk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3BF8DD-3194-2EC0-E656-05E176086ACA}"/>
              </a:ext>
            </a:extLst>
          </p:cNvPr>
          <p:cNvSpPr txBox="1"/>
          <p:nvPr/>
        </p:nvSpPr>
        <p:spPr>
          <a:xfrm>
            <a:off x="7461132" y="5782947"/>
            <a:ext cx="2940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Daniel.Bibby@lancashire.gov.uk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C3E01E1-1112-6F67-DED0-F55BC79B2F09}"/>
              </a:ext>
            </a:extLst>
          </p:cNvPr>
          <p:cNvSpPr/>
          <p:nvPr/>
        </p:nvSpPr>
        <p:spPr>
          <a:xfrm>
            <a:off x="4433256" y="3330636"/>
            <a:ext cx="2320506" cy="960781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Team Manager – Denis Greenwood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1B6E77-37FB-6743-9F85-6E5B9B864707}"/>
              </a:ext>
            </a:extLst>
          </p:cNvPr>
          <p:cNvSpPr txBox="1"/>
          <p:nvPr/>
        </p:nvSpPr>
        <p:spPr>
          <a:xfrm>
            <a:off x="3985401" y="4311649"/>
            <a:ext cx="3337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Denis.Greenwood@lancashire.gov.uk</a:t>
            </a:r>
          </a:p>
        </p:txBody>
      </p:sp>
    </p:spTree>
    <p:extLst>
      <p:ext uri="{BB962C8B-B14F-4D97-AF65-F5344CB8AC3E}">
        <p14:creationId xmlns:p14="http://schemas.microsoft.com/office/powerpoint/2010/main" val="380338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DC7FF-ED7F-C3BE-B6FA-31635C62D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East </a:t>
            </a:r>
            <a:r>
              <a:rPr lang="en-GB"/>
              <a:t>Roll </a:t>
            </a:r>
            <a:r>
              <a:rPr lang="en-GB" dirty="0"/>
              <a:t>O</a:t>
            </a:r>
            <a:r>
              <a:rPr lang="en-GB"/>
              <a:t>ut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596F4-5FF6-0D94-8805-3764D5CE9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021"/>
            <a:ext cx="10515600" cy="4030645"/>
          </a:xfrm>
        </p:spPr>
        <p:txBody>
          <a:bodyPr/>
          <a:lstStyle/>
          <a:p>
            <a:r>
              <a:rPr lang="en-GB" dirty="0"/>
              <a:t>Care Navigation now responsible for all short-term beds from ELHT  </a:t>
            </a:r>
          </a:p>
          <a:p>
            <a:r>
              <a:rPr lang="en-GB" dirty="0"/>
              <a:t>Effective from 09/2025 </a:t>
            </a:r>
          </a:p>
          <a:p>
            <a:r>
              <a:rPr lang="en-GB" dirty="0"/>
              <a:t>Work was previously undertaken by CAST (NHS)</a:t>
            </a:r>
          </a:p>
          <a:p>
            <a:r>
              <a:rPr lang="en-GB" dirty="0"/>
              <a:t>Significant increase in referral numbers in the East</a:t>
            </a:r>
          </a:p>
          <a:p>
            <a:endParaRPr lang="en-GB" dirty="0"/>
          </a:p>
          <a:p>
            <a:r>
              <a:rPr lang="en-GB" dirty="0"/>
              <a:t>Most important thing for me is Provider engagement – visits to your homes!</a:t>
            </a:r>
          </a:p>
        </p:txBody>
      </p:sp>
      <p:pic>
        <p:nvPicPr>
          <p:cNvPr id="1026" name="Picture 2" descr="Home :: East Lancashire Hospitals NHS Trust">
            <a:extLst>
              <a:ext uri="{FF2B5EF4-FFF2-40B4-BE49-F238E27FC236}">
                <a16:creationId xmlns:a16="http://schemas.microsoft.com/office/drawing/2014/main" id="{86BD1399-5692-8029-12F7-8D0F6567E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5605" y="504031"/>
            <a:ext cx="28194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phic 4" descr="Work from home Wi-Fi with solid fill">
            <a:extLst>
              <a:ext uri="{FF2B5EF4-FFF2-40B4-BE49-F238E27FC236}">
                <a16:creationId xmlns:a16="http://schemas.microsoft.com/office/drawing/2014/main" id="{9D5FA16E-DC91-9593-B42C-716169A212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04430" y="397034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724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A787E-5178-7756-941C-4E382D094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LDA and MH Headway</a:t>
            </a:r>
          </a:p>
        </p:txBody>
      </p:sp>
      <p:pic>
        <p:nvPicPr>
          <p:cNvPr id="7" name="Graphic 6" descr="Magnifying glass with solid fill">
            <a:extLst>
              <a:ext uri="{FF2B5EF4-FFF2-40B4-BE49-F238E27FC236}">
                <a16:creationId xmlns:a16="http://schemas.microsoft.com/office/drawing/2014/main" id="{2EA4AFCA-BC71-9BC1-7F74-67DC8A667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8266" y="1825625"/>
            <a:ext cx="4061467" cy="406146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2C3D9-D850-E9A9-1917-F0A03091C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6146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dirty="0"/>
              <a:t>Identified this an area for focus. </a:t>
            </a:r>
            <a:endParaRPr lang="en-GB"/>
          </a:p>
          <a:p>
            <a:pPr>
              <a:spcAft>
                <a:spcPts val="600"/>
              </a:spcAft>
            </a:pPr>
            <a:r>
              <a:rPr lang="en-GB" dirty="0"/>
              <a:t>Complexity of these referral requires a more in depth focus and a tailored approach.</a:t>
            </a:r>
            <a:endParaRPr lang="en-GB"/>
          </a:p>
          <a:p>
            <a:pPr>
              <a:spcAft>
                <a:spcPts val="600"/>
              </a:spcAft>
            </a:pPr>
            <a:r>
              <a:rPr lang="en-GB" dirty="0"/>
              <a:t>Team Leader position  to focus on Mental Health and LDA. </a:t>
            </a:r>
            <a:endParaRPr lang="en-GB"/>
          </a:p>
          <a:p>
            <a:pPr>
              <a:spcAft>
                <a:spcPts val="600"/>
              </a:spcAft>
            </a:pPr>
            <a:r>
              <a:rPr lang="en-GB" dirty="0"/>
              <a:t>For providers – less referrals that are not appropriate.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AFC8F-1AF6-0053-75E1-6801F42B20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you!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D4F038-7B07-9182-7274-6AC2A11B4E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Any questions </a:t>
            </a:r>
          </a:p>
        </p:txBody>
      </p:sp>
    </p:spTree>
    <p:extLst>
      <p:ext uri="{BB962C8B-B14F-4D97-AF65-F5344CB8AC3E}">
        <p14:creationId xmlns:p14="http://schemas.microsoft.com/office/powerpoint/2010/main" val="512658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CC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C5A77"/>
      </a:accent1>
      <a:accent2>
        <a:srgbClr val="C7E4DB"/>
      </a:accent2>
      <a:accent3>
        <a:srgbClr val="578793"/>
      </a:accent3>
      <a:accent4>
        <a:srgbClr val="7A8C8E"/>
      </a:accent4>
      <a:accent5>
        <a:srgbClr val="84ACB6"/>
      </a:accent5>
      <a:accent6>
        <a:srgbClr val="BFBFBF"/>
      </a:accent6>
      <a:hlink>
        <a:srgbClr val="3A5A62"/>
      </a:hlink>
      <a:folHlink>
        <a:srgbClr val="266F8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de215e-a67e-41e0-9c11-2a9ef236ffe8">
      <Terms xmlns="http://schemas.microsoft.com/office/infopath/2007/PartnerControls"/>
    </lcf76f155ced4ddcb4097134ff3c332f>
    <TaxCatchAll xmlns="c5b81edf-0cc6-4f6c-9a2a-81702a247a7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86DF8C94BEE4A99FC548A2C514B3A" ma:contentTypeVersion="12" ma:contentTypeDescription="Create a new document." ma:contentTypeScope="" ma:versionID="8fe9225f4933b5cd9aee1142cd8bd4d0">
  <xsd:schema xmlns:xsd="http://www.w3.org/2001/XMLSchema" xmlns:xs="http://www.w3.org/2001/XMLSchema" xmlns:p="http://schemas.microsoft.com/office/2006/metadata/properties" xmlns:ns2="f5de215e-a67e-41e0-9c11-2a9ef236ffe8" xmlns:ns3="c5b81edf-0cc6-4f6c-9a2a-81702a247a7b" targetNamespace="http://schemas.microsoft.com/office/2006/metadata/properties" ma:root="true" ma:fieldsID="213a012a62899220ba1f5c4d9205a134" ns2:_="" ns3:_="">
    <xsd:import namespace="f5de215e-a67e-41e0-9c11-2a9ef236ffe8"/>
    <xsd:import namespace="c5b81edf-0cc6-4f6c-9a2a-81702a247a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de215e-a67e-41e0-9c11-2a9ef236ff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6bfaf0b-f29b-4ed2-8d75-892493c0d2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b81edf-0cc6-4f6c-9a2a-81702a247a7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bccd274-7f53-4b8d-a4e9-8a52b1059d05}" ma:internalName="TaxCatchAll" ma:showField="CatchAllData" ma:web="c5b81edf-0cc6-4f6c-9a2a-81702a247a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C6CFCC-5A28-4E84-9014-AC37505B5A68}">
  <ds:schemaRefs>
    <ds:schemaRef ds:uri="c5b81edf-0cc6-4f6c-9a2a-81702a247a7b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f5de215e-a67e-41e0-9c11-2a9ef236ffe8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644E845-8F30-4EBF-AA69-C1EAAD9504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de215e-a67e-41e0-9c11-2a9ef236ffe8"/>
    <ds:schemaRef ds:uri="c5b81edf-0cc6-4f6c-9a2a-81702a247a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E0DC63-1890-446C-941A-4B65472DBA7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198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Care Navigation Residential Update 2025/2026</vt:lpstr>
      <vt:lpstr>General Updates</vt:lpstr>
      <vt:lpstr>East Roll Out</vt:lpstr>
      <vt:lpstr>LDA and MH Headway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Eliana Miriam Hardman</dc:creator>
  <cp:lastModifiedBy>Kinsey, Rachel</cp:lastModifiedBy>
  <cp:revision>3</cp:revision>
  <dcterms:created xsi:type="dcterms:W3CDTF">2023-11-13T12:48:15Z</dcterms:created>
  <dcterms:modified xsi:type="dcterms:W3CDTF">2025-11-19T11:16:10Z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0x01010091786DF8C94BEE4A99FC548A2C514B3A</vt:lpwstr>
  </property>
  <property fmtid="{D5CDD505-2E9C-101B-9397-08002B2CF9AE}" pid="3" name="MediaServiceImageTags">
    <vt:lpwstr/>
  </property>
</Properties>
</file>